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Aluguel Social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919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sz="3200" dirty="0"/>
              <a:t>O Decreto nº 6.307/07 dispõe sobre o pagamento de benefícios eventuais as famílias e cidadãos que vivem em condições sociais vulneráveis ou calamidade pública.</a:t>
            </a:r>
          </a:p>
          <a:p>
            <a:pPr algn="just"/>
            <a:r>
              <a:rPr lang="pt-BR" sz="3200" dirty="0"/>
              <a:t>Requisitos para participar do Aluguel Social</a:t>
            </a:r>
          </a:p>
          <a:p>
            <a:pPr algn="just"/>
            <a:r>
              <a:rPr lang="pt-BR" sz="3200" dirty="0"/>
              <a:t>Família que passaram por algum acidente envolvendo catástrofe natural;</a:t>
            </a:r>
          </a:p>
          <a:p>
            <a:pPr algn="just"/>
            <a:r>
              <a:rPr lang="pt-BR" sz="3200" dirty="0"/>
              <a:t>Que tenha residência parcialmente ou totalmente destruída, em decorrência da catástrofe natural;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2808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sz="3200" dirty="0"/>
              <a:t>Famílias que precisam da assistência para garantir a dignidade social,</a:t>
            </a:r>
          </a:p>
          <a:p>
            <a:pPr algn="just"/>
            <a:r>
              <a:rPr lang="pt-BR" sz="3200" dirty="0"/>
              <a:t>Os pagamentos dos alugueis podem ocorrer em 3 modalidades de prazos, curto, médio e longo prazo, no primeiro momento após a catástrofe as famílias ficam temporariamente em abrigos, posteriormente essas famílias saem dos abrigos pois é efetivado o programa, sendo possível a locação de um imóvel com o dinheiro do benefício.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8922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3200" dirty="0"/>
              <a:t>Trata-se de um benefício concedido somente as pessoas que atendem os requisitos mínimos de participação do programa.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8236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/>
              <a:t>O programa aluguel social tem ajudado a milhares de brasileiros em todo o mundo, esse benefício visa ajudar as famílias que foram vítimas de grandes catástrofes naturais, sendo essas, desmoronamentos, alagamentos, enchentes, entre outras…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282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sz="3200" dirty="0"/>
              <a:t>O aluguel social visa também beneficiar famílias que vivem em situações de vulnerabilidade social, seja ela por doença, renda ou qualquer outro motivo, esse benefício é uma alternativa para evitar que o município tenha que conceder um abrigo provisório a família, que na realidade é coletivo e tendem a ter muitas reclamações.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4580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é Aluguel Social?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3200" dirty="0"/>
              <a:t>O aluguel social na realidade é um benefício muito restrito, isso porque apenas alguns munícipios brasileiros participam do programa, o mesmo tem como objetivo oferecer moradias dignas as famílias que por ventura sofreram algum tipo de acidente envolvendo catástrofes naturais.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9943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/>
              <a:t>O programa é um benefício voltado somente para famílias de baixa renda que se encontram em situação de vulnerabilidade.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791541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Quem tem direito ao Aluguel Social?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3200" dirty="0"/>
              <a:t>Os benefícios são administrados pelas prefeituras municipais para maior controle local, portanto, as regras do aluguel social podem variar de município para município. E geral, o programa costuma beneficiar famílias que: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6070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sz="3200" dirty="0"/>
              <a:t>Estejam cadastradas no </a:t>
            </a:r>
            <a:r>
              <a:rPr lang="pt-BR" sz="3200" dirty="0" err="1"/>
              <a:t>CadUnico</a:t>
            </a:r>
            <a:r>
              <a:rPr lang="pt-BR" sz="3200" dirty="0"/>
              <a:t> do Governo Federal;</a:t>
            </a:r>
          </a:p>
          <a:p>
            <a:pPr algn="just"/>
            <a:r>
              <a:rPr lang="pt-BR" sz="3200" dirty="0"/>
              <a:t>Famílias inscritas na lista do Bolsa Família 2018;</a:t>
            </a:r>
          </a:p>
          <a:p>
            <a:pPr algn="just"/>
            <a:r>
              <a:rPr lang="pt-BR" sz="3200" dirty="0"/>
              <a:t>Famílias participem da Tarifa Social de Energia Elétrica.</a:t>
            </a:r>
          </a:p>
          <a:p>
            <a:pPr algn="just"/>
            <a:r>
              <a:rPr lang="pt-BR" sz="3200" dirty="0"/>
              <a:t>O programa visa beneficiar famílias em condições sociais e financeiras vulneráveis que sofreram acidentes envolvendo catástrofes naturais, sendo assim, para não deixar essas famílias morando em abrigos, é concedido a elas mensalmente um aluguel que as ajuda a iniciar novamente a vida.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1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Legislação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3200" dirty="0"/>
              <a:t>O aluguel social é um benefício assistencial fornecido mensalmente para atender em caráter de urgência, famílias que se encontram sem moradia, o benefício é concedido por um tempo determinado, onde a família recebe mensalmente o valor equivalente a um aluguel.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2660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sz="3200" dirty="0"/>
              <a:t> O benefício possui fundamentos constitucionais, sendo de maneira positiva concedida o direito à moradia, indissociável e íntima com o princípio de dignidade humana.</a:t>
            </a:r>
          </a:p>
          <a:p>
            <a:pPr algn="just"/>
            <a:r>
              <a:rPr lang="pt-BR" sz="3200" dirty="0"/>
              <a:t>O programa tem base legislativa segurada pela Lei 8.742/93 onde entende-se que benefícios eventuais podem ser criados para atender à necessidade humana ou vulnerabilidade temporária.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70863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523</Words>
  <Application>Microsoft Office PowerPoint</Application>
  <PresentationFormat>Widescreen</PresentationFormat>
  <Paragraphs>23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Facetado</vt:lpstr>
      <vt:lpstr>Aluguel Social</vt:lpstr>
      <vt:lpstr>Apresentação do PowerPoint</vt:lpstr>
      <vt:lpstr>Apresentação do PowerPoint</vt:lpstr>
      <vt:lpstr>O que é Aluguel Social? </vt:lpstr>
      <vt:lpstr>Apresentação do PowerPoint</vt:lpstr>
      <vt:lpstr>Quem tem direito ao Aluguel Social? </vt:lpstr>
      <vt:lpstr>Apresentação do PowerPoint</vt:lpstr>
      <vt:lpstr>Legislação 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Aluguel Social</dc:title>
  <dc:creator>Acer</dc:creator>
  <cp:lastModifiedBy>Acer</cp:lastModifiedBy>
  <cp:revision>1</cp:revision>
  <dcterms:created xsi:type="dcterms:W3CDTF">2018-04-09T19:35:23Z</dcterms:created>
  <dcterms:modified xsi:type="dcterms:W3CDTF">2018-04-09T19:40:50Z</dcterms:modified>
</cp:coreProperties>
</file>