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7" r:id="rId5"/>
    <p:sldId id="260" r:id="rId6"/>
    <p:sldId id="262" r:id="rId7"/>
    <p:sldId id="263" r:id="rId8"/>
    <p:sldId id="264" r:id="rId9"/>
    <p:sldId id="266" r:id="rId10"/>
    <p:sldId id="265" r:id="rId11"/>
    <p:sldId id="269" r:id="rId12"/>
    <p:sldId id="270" r:id="rId13"/>
    <p:sldId id="272" r:id="rId14"/>
    <p:sldId id="273" r:id="rId15"/>
    <p:sldId id="271" r:id="rId16"/>
    <p:sldId id="274" r:id="rId17"/>
    <p:sldId id="275" r:id="rId18"/>
    <p:sldId id="276" r:id="rId19"/>
    <p:sldId id="278" r:id="rId20"/>
    <p:sldId id="277" r:id="rId21"/>
  </p:sldIdLst>
  <p:sldSz cx="10621963" cy="7561263"/>
  <p:notesSz cx="6669088" cy="9926638"/>
  <p:defaultTextStyle>
    <a:defPPr>
      <a:defRPr lang="pt-BR"/>
    </a:defPPr>
    <a:lvl1pPr algn="l" defTabSz="10382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9113" indent="-61913" algn="l" defTabSz="10382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38225" indent="-123825" algn="l" defTabSz="10382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57338" indent="-185738" algn="l" defTabSz="10382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78038" indent="-249238" algn="l" defTabSz="10382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B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4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530" y="48"/>
      </p:cViewPr>
      <p:guideLst>
        <p:guide orient="horz" pos="2382"/>
        <p:guide pos="3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03F9A-0156-47ED-ADFF-C25D3E023A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1D3D813-CC7F-459C-BDA9-81576961E594}">
      <dgm:prSet phldrT="[Texto]" custT="1"/>
      <dgm:spPr/>
      <dgm:t>
        <a:bodyPr/>
        <a:lstStyle/>
        <a:p>
          <a:pPr algn="ctr"/>
          <a:r>
            <a:rPr lang="pt-BR" sz="2400" b="1" dirty="0">
              <a:solidFill>
                <a:schemeClr val="tx1"/>
              </a:solidFill>
            </a:rPr>
            <a:t>DIAS </a:t>
          </a:r>
        </a:p>
      </dgm:t>
    </dgm:pt>
    <dgm:pt modelId="{63067D07-3081-4BB2-B834-EB0E920F3CDA}" type="parTrans" cxnId="{04B9953A-336C-4C9F-A7D1-B053CDBB94D2}">
      <dgm:prSet/>
      <dgm:spPr/>
      <dgm:t>
        <a:bodyPr/>
        <a:lstStyle/>
        <a:p>
          <a:pPr algn="ctr"/>
          <a:endParaRPr lang="pt-BR"/>
        </a:p>
      </dgm:t>
    </dgm:pt>
    <dgm:pt modelId="{6D36B2B9-58FF-46DE-A5E2-37118DC9426E}" type="sibTrans" cxnId="{04B9953A-336C-4C9F-A7D1-B053CDBB94D2}">
      <dgm:prSet/>
      <dgm:spPr/>
      <dgm:t>
        <a:bodyPr/>
        <a:lstStyle/>
        <a:p>
          <a:pPr algn="ctr"/>
          <a:endParaRPr lang="pt-BR"/>
        </a:p>
      </dgm:t>
    </dgm:pt>
    <dgm:pt modelId="{825C48DF-17DA-4946-95CE-C901EC6BA118}">
      <dgm:prSet phldrT="[Texto]" custT="1"/>
      <dgm:spPr/>
      <dgm:t>
        <a:bodyPr/>
        <a:lstStyle/>
        <a:p>
          <a:pPr algn="ctr"/>
          <a:r>
            <a:rPr lang="pt-BR" sz="2400" b="1" dirty="0">
              <a:solidFill>
                <a:schemeClr val="tx1"/>
              </a:solidFill>
            </a:rPr>
            <a:t>GEPAS</a:t>
          </a:r>
        </a:p>
      </dgm:t>
    </dgm:pt>
    <dgm:pt modelId="{2835282E-EF7A-4D4D-8984-FBC015F2D37A}" type="parTrans" cxnId="{26DD2041-16F3-48E3-B428-E2FEAB6DA924}">
      <dgm:prSet/>
      <dgm:spPr/>
      <dgm:t>
        <a:bodyPr/>
        <a:lstStyle/>
        <a:p>
          <a:pPr algn="ctr"/>
          <a:endParaRPr lang="pt-BR"/>
        </a:p>
      </dgm:t>
    </dgm:pt>
    <dgm:pt modelId="{448CE6B7-C8A3-4861-B350-60FE3D694D68}" type="sibTrans" cxnId="{26DD2041-16F3-48E3-B428-E2FEAB6DA924}">
      <dgm:prSet/>
      <dgm:spPr/>
      <dgm:t>
        <a:bodyPr/>
        <a:lstStyle/>
        <a:p>
          <a:pPr algn="ctr"/>
          <a:endParaRPr lang="pt-BR"/>
        </a:p>
      </dgm:t>
    </dgm:pt>
    <dgm:pt modelId="{AD00F41E-4779-4EE5-94AD-787B4734A565}">
      <dgm:prSet phldrT="[Texto]" custT="1"/>
      <dgm:spPr/>
      <dgm:t>
        <a:bodyPr/>
        <a:lstStyle/>
        <a:p>
          <a:pPr algn="ctr"/>
          <a:r>
            <a:rPr lang="pt-BR" sz="2400" b="1" dirty="0">
              <a:solidFill>
                <a:schemeClr val="tx1"/>
              </a:solidFill>
            </a:rPr>
            <a:t>GEPES</a:t>
          </a:r>
          <a:r>
            <a:rPr lang="pt-BR" sz="3900" dirty="0"/>
            <a:t> </a:t>
          </a:r>
        </a:p>
      </dgm:t>
    </dgm:pt>
    <dgm:pt modelId="{7E62DBA5-10E9-4A31-BA34-57058A0C8028}" type="parTrans" cxnId="{84504704-EA36-4C4C-AC04-AF4F567D13F1}">
      <dgm:prSet/>
      <dgm:spPr/>
      <dgm:t>
        <a:bodyPr/>
        <a:lstStyle/>
        <a:p>
          <a:pPr algn="ctr"/>
          <a:endParaRPr lang="pt-BR"/>
        </a:p>
      </dgm:t>
    </dgm:pt>
    <dgm:pt modelId="{A5BF7CF0-D4EE-472C-814F-5CD371F4A39F}" type="sibTrans" cxnId="{84504704-EA36-4C4C-AC04-AF4F567D13F1}">
      <dgm:prSet/>
      <dgm:spPr/>
      <dgm:t>
        <a:bodyPr/>
        <a:lstStyle/>
        <a:p>
          <a:pPr algn="ctr"/>
          <a:endParaRPr lang="pt-BR"/>
        </a:p>
      </dgm:t>
    </dgm:pt>
    <dgm:pt modelId="{E744BDF9-16DB-4AF4-A0BE-56C1EDD027A5}">
      <dgm:prSet phldrT="[Texto]" custT="1"/>
      <dgm:spPr/>
      <dgm:t>
        <a:bodyPr/>
        <a:lstStyle/>
        <a:p>
          <a:pPr algn="ctr"/>
          <a:r>
            <a:rPr lang="pt-BR" sz="2400" b="1" dirty="0">
              <a:solidFill>
                <a:schemeClr val="tx1"/>
              </a:solidFill>
            </a:rPr>
            <a:t>GEPSB</a:t>
          </a:r>
        </a:p>
      </dgm:t>
    </dgm:pt>
    <dgm:pt modelId="{6016AA7F-9577-4F15-8E86-7F32DAB082C4}" type="parTrans" cxnId="{3874A1FC-0BF5-468C-90EA-00F987EF74C9}">
      <dgm:prSet/>
      <dgm:spPr/>
      <dgm:t>
        <a:bodyPr/>
        <a:lstStyle/>
        <a:p>
          <a:pPr algn="ctr"/>
          <a:endParaRPr lang="pt-BR"/>
        </a:p>
      </dgm:t>
    </dgm:pt>
    <dgm:pt modelId="{1DDA3F32-4F0D-4C5A-B253-BB22C9E90EDF}" type="sibTrans" cxnId="{3874A1FC-0BF5-468C-90EA-00F987EF74C9}">
      <dgm:prSet/>
      <dgm:spPr/>
      <dgm:t>
        <a:bodyPr/>
        <a:lstStyle/>
        <a:p>
          <a:pPr algn="ctr"/>
          <a:endParaRPr lang="pt-BR"/>
        </a:p>
      </dgm:t>
    </dgm:pt>
    <dgm:pt modelId="{4DE13DC0-F6E2-4FC5-A51D-6C15D8FF2297}">
      <dgm:prSet custT="1"/>
      <dgm:spPr/>
      <dgm:t>
        <a:bodyPr/>
        <a:lstStyle/>
        <a:p>
          <a:pPr algn="ctr"/>
          <a:r>
            <a:rPr lang="pt-BR" sz="2400" b="1" dirty="0">
              <a:solidFill>
                <a:schemeClr val="tx1"/>
              </a:solidFill>
            </a:rPr>
            <a:t>GEAGI</a:t>
          </a:r>
        </a:p>
      </dgm:t>
    </dgm:pt>
    <dgm:pt modelId="{6DB34CEC-EB50-472A-9DB8-6ADD5A642AFA}" type="parTrans" cxnId="{889B3C2E-E656-4FB7-BE8D-0F665BD18755}">
      <dgm:prSet/>
      <dgm:spPr/>
      <dgm:t>
        <a:bodyPr/>
        <a:lstStyle/>
        <a:p>
          <a:pPr algn="ctr"/>
          <a:endParaRPr lang="pt-BR"/>
        </a:p>
      </dgm:t>
    </dgm:pt>
    <dgm:pt modelId="{9A694DB3-D007-4100-BDF4-7D22CC49404A}" type="sibTrans" cxnId="{889B3C2E-E656-4FB7-BE8D-0F665BD18755}">
      <dgm:prSet/>
      <dgm:spPr/>
      <dgm:t>
        <a:bodyPr/>
        <a:lstStyle/>
        <a:p>
          <a:pPr algn="ctr"/>
          <a:endParaRPr lang="pt-BR"/>
        </a:p>
      </dgm:t>
    </dgm:pt>
    <dgm:pt modelId="{6678FB38-E2B9-4FED-A969-23A714A19558}">
      <dgm:prSet custT="1"/>
      <dgm:spPr/>
      <dgm:t>
        <a:bodyPr/>
        <a:lstStyle/>
        <a:p>
          <a:pPr algn="ctr"/>
          <a:r>
            <a:rPr lang="pt-BR" sz="2000" b="1" dirty="0">
              <a:solidFill>
                <a:schemeClr val="tx1"/>
              </a:solidFill>
            </a:rPr>
            <a:t>GEBEN</a:t>
          </a:r>
        </a:p>
      </dgm:t>
    </dgm:pt>
    <dgm:pt modelId="{670E2C3A-52B0-41D7-9613-D4F0FCDF2471}" type="parTrans" cxnId="{32B0DF31-BFFE-49F9-B789-3DAE340A6232}">
      <dgm:prSet/>
      <dgm:spPr/>
      <dgm:t>
        <a:bodyPr/>
        <a:lstStyle/>
        <a:p>
          <a:pPr algn="ctr"/>
          <a:endParaRPr lang="pt-BR"/>
        </a:p>
      </dgm:t>
    </dgm:pt>
    <dgm:pt modelId="{CEB2E318-EC47-431C-AB37-298F04A450D5}" type="sibTrans" cxnId="{32B0DF31-BFFE-49F9-B789-3DAE340A6232}">
      <dgm:prSet/>
      <dgm:spPr/>
      <dgm:t>
        <a:bodyPr/>
        <a:lstStyle/>
        <a:p>
          <a:pPr algn="ctr"/>
          <a:endParaRPr lang="pt-BR"/>
        </a:p>
      </dgm:t>
    </dgm:pt>
    <dgm:pt modelId="{5A9BD589-C152-49EB-B828-11A6A5A8A68E}">
      <dgm:prSet custT="1"/>
      <dgm:spPr/>
      <dgm:t>
        <a:bodyPr/>
        <a:lstStyle/>
        <a:p>
          <a:pPr algn="ctr"/>
          <a:r>
            <a:rPr lang="pt-BR" sz="2000" b="1" dirty="0">
              <a:solidFill>
                <a:schemeClr val="tx1"/>
              </a:solidFill>
            </a:rPr>
            <a:t>GFEAS</a:t>
          </a:r>
        </a:p>
      </dgm:t>
    </dgm:pt>
    <dgm:pt modelId="{E5822976-829B-4545-99D5-1A6210912889}" type="parTrans" cxnId="{730AC74D-FCB1-4AE7-8F18-6D611A990619}">
      <dgm:prSet/>
      <dgm:spPr/>
      <dgm:t>
        <a:bodyPr/>
        <a:lstStyle/>
        <a:p>
          <a:pPr algn="ctr"/>
          <a:endParaRPr lang="pt-BR"/>
        </a:p>
      </dgm:t>
    </dgm:pt>
    <dgm:pt modelId="{843A45F8-2DD1-44C6-ADF9-861E4A64B24A}" type="sibTrans" cxnId="{730AC74D-FCB1-4AE7-8F18-6D611A990619}">
      <dgm:prSet/>
      <dgm:spPr/>
      <dgm:t>
        <a:bodyPr/>
        <a:lstStyle/>
        <a:p>
          <a:pPr algn="ctr"/>
          <a:endParaRPr lang="pt-BR"/>
        </a:p>
      </dgm:t>
    </dgm:pt>
    <dgm:pt modelId="{56959848-F710-4E80-82DD-32A774440CC5}">
      <dgm:prSet custT="1"/>
      <dgm:spPr/>
      <dgm:t>
        <a:bodyPr/>
        <a:lstStyle/>
        <a:p>
          <a:pPr algn="ctr"/>
          <a:r>
            <a:rPr lang="pt-BR" sz="2000" b="1" dirty="0">
              <a:solidFill>
                <a:schemeClr val="tx1"/>
              </a:solidFill>
            </a:rPr>
            <a:t>GECAP</a:t>
          </a:r>
        </a:p>
      </dgm:t>
    </dgm:pt>
    <dgm:pt modelId="{9B0CCC74-427D-445D-B98A-CC2DCD57F1F7}" type="parTrans" cxnId="{B554B093-8384-4E6E-982D-5D92408D5CC6}">
      <dgm:prSet/>
      <dgm:spPr/>
      <dgm:t>
        <a:bodyPr/>
        <a:lstStyle/>
        <a:p>
          <a:pPr algn="ctr"/>
          <a:endParaRPr lang="pt-BR"/>
        </a:p>
      </dgm:t>
    </dgm:pt>
    <dgm:pt modelId="{FF8CF5A4-7462-4DC6-9637-686EF52F77DF}" type="sibTrans" cxnId="{B554B093-8384-4E6E-982D-5D92408D5CC6}">
      <dgm:prSet/>
      <dgm:spPr/>
      <dgm:t>
        <a:bodyPr/>
        <a:lstStyle/>
        <a:p>
          <a:pPr algn="ctr"/>
          <a:endParaRPr lang="pt-BR"/>
        </a:p>
      </dgm:t>
    </dgm:pt>
    <dgm:pt modelId="{E97DBEBB-504E-4407-9D9D-BBD2FF031BDB}">
      <dgm:prSet custT="1"/>
      <dgm:spPr/>
      <dgm:t>
        <a:bodyPr/>
        <a:lstStyle/>
        <a:p>
          <a:pPr algn="ctr"/>
          <a:r>
            <a:rPr lang="pt-BR" sz="1400" b="1" dirty="0">
              <a:solidFill>
                <a:schemeClr val="tx1"/>
              </a:solidFill>
            </a:rPr>
            <a:t>COORDENAÇÃO</a:t>
          </a:r>
        </a:p>
        <a:p>
          <a:pPr algn="ctr"/>
          <a:r>
            <a:rPr lang="pt-BR" sz="1400" b="1" dirty="0">
              <a:solidFill>
                <a:schemeClr val="tx1"/>
              </a:solidFill>
            </a:rPr>
            <a:t>VIGILÂNCIA </a:t>
          </a:r>
        </a:p>
        <a:p>
          <a:pPr algn="ctr"/>
          <a:r>
            <a:rPr lang="pt-BR" sz="1400" b="1" dirty="0">
              <a:solidFill>
                <a:schemeClr val="tx1"/>
              </a:solidFill>
            </a:rPr>
            <a:t>SOCIOASSISTENCIAL </a:t>
          </a:r>
        </a:p>
      </dgm:t>
    </dgm:pt>
    <dgm:pt modelId="{F5DBAEC8-C9A4-4F33-A663-E3093251CDF0}" type="parTrans" cxnId="{822B867E-A476-4A24-BCE5-A7F27C1E78BE}">
      <dgm:prSet/>
      <dgm:spPr/>
      <dgm:t>
        <a:bodyPr/>
        <a:lstStyle/>
        <a:p>
          <a:pPr algn="ctr"/>
          <a:endParaRPr lang="pt-BR"/>
        </a:p>
      </dgm:t>
    </dgm:pt>
    <dgm:pt modelId="{E9AEC8A4-E060-4C7A-97F9-27B540CC24FC}" type="sibTrans" cxnId="{822B867E-A476-4A24-BCE5-A7F27C1E78BE}">
      <dgm:prSet/>
      <dgm:spPr/>
      <dgm:t>
        <a:bodyPr/>
        <a:lstStyle/>
        <a:p>
          <a:pPr algn="ctr"/>
          <a:endParaRPr lang="pt-BR"/>
        </a:p>
      </dgm:t>
    </dgm:pt>
    <dgm:pt modelId="{3ECDE018-4727-4B85-AD54-56513809CB10}">
      <dgm:prSet custT="1"/>
      <dgm:spPr/>
      <dgm:t>
        <a:bodyPr/>
        <a:lstStyle/>
        <a:p>
          <a:r>
            <a:rPr lang="pt-BR" sz="2000" b="1" dirty="0">
              <a:solidFill>
                <a:schemeClr val="tx1"/>
              </a:solidFill>
            </a:rPr>
            <a:t>GEGAB</a:t>
          </a:r>
        </a:p>
      </dgm:t>
    </dgm:pt>
    <dgm:pt modelId="{AE7BE6CD-66A8-4B19-89B4-DA3DED507C3B}" type="parTrans" cxnId="{0C0B00AD-A9C9-4D80-8A6E-E0C4E5EA9DCA}">
      <dgm:prSet/>
      <dgm:spPr/>
      <dgm:t>
        <a:bodyPr/>
        <a:lstStyle/>
        <a:p>
          <a:endParaRPr lang="pt-BR"/>
        </a:p>
      </dgm:t>
    </dgm:pt>
    <dgm:pt modelId="{3AECBA2D-DFC2-4EFD-8C65-4C0CC2F736C4}" type="sibTrans" cxnId="{0C0B00AD-A9C9-4D80-8A6E-E0C4E5EA9DCA}">
      <dgm:prSet/>
      <dgm:spPr/>
      <dgm:t>
        <a:bodyPr/>
        <a:lstStyle/>
        <a:p>
          <a:endParaRPr lang="pt-BR"/>
        </a:p>
      </dgm:t>
    </dgm:pt>
    <dgm:pt modelId="{C8D835E6-FE40-4E46-B062-FD1A7F4D8927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GABINETE SECRETÁRIO</a:t>
          </a:r>
        </a:p>
      </dgm:t>
    </dgm:pt>
    <dgm:pt modelId="{F38432F9-3D5F-4FAB-9B3D-A3A9D6C565CD}" type="parTrans" cxnId="{3DAAFAE5-C20B-4DB6-BC3F-1F374FCCF478}">
      <dgm:prSet/>
      <dgm:spPr/>
      <dgm:t>
        <a:bodyPr/>
        <a:lstStyle/>
        <a:p>
          <a:endParaRPr lang="pt-BR"/>
        </a:p>
      </dgm:t>
    </dgm:pt>
    <dgm:pt modelId="{F2EC215F-11A6-4CE8-838B-A80F8D598FE6}" type="sibTrans" cxnId="{3DAAFAE5-C20B-4DB6-BC3F-1F374FCCF478}">
      <dgm:prSet/>
      <dgm:spPr/>
      <dgm:t>
        <a:bodyPr/>
        <a:lstStyle/>
        <a:p>
          <a:endParaRPr lang="pt-BR"/>
        </a:p>
      </dgm:t>
    </dgm:pt>
    <dgm:pt modelId="{CF66135A-E035-4AC3-A027-B512A8CD4F6F}" type="pres">
      <dgm:prSet presAssocID="{BF303F9A-0156-47ED-ADFF-C25D3E023A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8DC9AC0-18D7-491F-8762-CFB24D4220A5}" type="pres">
      <dgm:prSet presAssocID="{C8D835E6-FE40-4E46-B062-FD1A7F4D8927}" presName="hierRoot1" presStyleCnt="0">
        <dgm:presLayoutVars>
          <dgm:hierBranch val="init"/>
        </dgm:presLayoutVars>
      </dgm:prSet>
      <dgm:spPr/>
    </dgm:pt>
    <dgm:pt modelId="{B7CB94F4-3E3D-49F5-93BB-09F97967CAF0}" type="pres">
      <dgm:prSet presAssocID="{C8D835E6-FE40-4E46-B062-FD1A7F4D8927}" presName="rootComposite1" presStyleCnt="0"/>
      <dgm:spPr/>
    </dgm:pt>
    <dgm:pt modelId="{B25BDE98-78BC-4297-882D-10F1BC313A27}" type="pres">
      <dgm:prSet presAssocID="{C8D835E6-FE40-4E46-B062-FD1A7F4D8927}" presName="rootText1" presStyleLbl="node0" presStyleIdx="0" presStyleCnt="1" custScaleX="306792" custScaleY="1342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EE4DA4-62A0-43E5-A381-242D91830C0E}" type="pres">
      <dgm:prSet presAssocID="{C8D835E6-FE40-4E46-B062-FD1A7F4D8927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2C560A0-50B1-4839-A2C7-E7403DB94895}" type="pres">
      <dgm:prSet presAssocID="{C8D835E6-FE40-4E46-B062-FD1A7F4D8927}" presName="hierChild2" presStyleCnt="0"/>
      <dgm:spPr/>
    </dgm:pt>
    <dgm:pt modelId="{833C9CDA-9C05-4207-8DD6-56AD2B6EE5F0}" type="pres">
      <dgm:prSet presAssocID="{63067D07-3081-4BB2-B834-EB0E920F3CDA}" presName="Name37" presStyleLbl="parChTrans1D2" presStyleIdx="0" presStyleCnt="1"/>
      <dgm:spPr/>
      <dgm:t>
        <a:bodyPr/>
        <a:lstStyle/>
        <a:p>
          <a:endParaRPr lang="pt-BR"/>
        </a:p>
      </dgm:t>
    </dgm:pt>
    <dgm:pt modelId="{2E661669-1EBF-418A-9099-DB6F68F66280}" type="pres">
      <dgm:prSet presAssocID="{51D3D813-CC7F-459C-BDA9-81576961E594}" presName="hierRoot2" presStyleCnt="0">
        <dgm:presLayoutVars>
          <dgm:hierBranch val="init"/>
        </dgm:presLayoutVars>
      </dgm:prSet>
      <dgm:spPr/>
    </dgm:pt>
    <dgm:pt modelId="{EEB7C345-3E69-424C-BBCA-792ACDFD6683}" type="pres">
      <dgm:prSet presAssocID="{51D3D813-CC7F-459C-BDA9-81576961E594}" presName="rootComposite" presStyleCnt="0"/>
      <dgm:spPr/>
    </dgm:pt>
    <dgm:pt modelId="{081378CF-0C67-4A1A-915E-8D8B32BBD9B1}" type="pres">
      <dgm:prSet presAssocID="{51D3D813-CC7F-459C-BDA9-81576961E594}" presName="rootText" presStyleLbl="node2" presStyleIdx="0" presStyleCnt="1" custScaleX="180115" custScaleY="79193" custLinFactNeighborX="3314" custLinFactNeighborY="9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5BE42C-ADCE-4572-884B-1CDF736657C5}" type="pres">
      <dgm:prSet presAssocID="{51D3D813-CC7F-459C-BDA9-81576961E594}" presName="rootConnector" presStyleLbl="node2" presStyleIdx="0" presStyleCnt="1"/>
      <dgm:spPr/>
      <dgm:t>
        <a:bodyPr/>
        <a:lstStyle/>
        <a:p>
          <a:endParaRPr lang="pt-BR"/>
        </a:p>
      </dgm:t>
    </dgm:pt>
    <dgm:pt modelId="{3A025C4E-1DEE-40BD-9B03-2F4668A5144C}" type="pres">
      <dgm:prSet presAssocID="{51D3D813-CC7F-459C-BDA9-81576961E594}" presName="hierChild4" presStyleCnt="0"/>
      <dgm:spPr/>
    </dgm:pt>
    <dgm:pt modelId="{7433FB0A-A5C4-42BC-8953-7968984E6376}" type="pres">
      <dgm:prSet presAssocID="{2835282E-EF7A-4D4D-8984-FBC015F2D37A}" presName="Name37" presStyleLbl="parChTrans1D3" presStyleIdx="0" presStyleCnt="8"/>
      <dgm:spPr/>
      <dgm:t>
        <a:bodyPr/>
        <a:lstStyle/>
        <a:p>
          <a:endParaRPr lang="pt-BR"/>
        </a:p>
      </dgm:t>
    </dgm:pt>
    <dgm:pt modelId="{BDDDE02D-E50A-47CB-AFA5-39D24423DE16}" type="pres">
      <dgm:prSet presAssocID="{825C48DF-17DA-4946-95CE-C901EC6BA118}" presName="hierRoot2" presStyleCnt="0">
        <dgm:presLayoutVars>
          <dgm:hierBranch val="init"/>
        </dgm:presLayoutVars>
      </dgm:prSet>
      <dgm:spPr/>
    </dgm:pt>
    <dgm:pt modelId="{CE918910-93CA-4371-8138-EC30173447B4}" type="pres">
      <dgm:prSet presAssocID="{825C48DF-17DA-4946-95CE-C901EC6BA118}" presName="rootComposite" presStyleCnt="0"/>
      <dgm:spPr/>
    </dgm:pt>
    <dgm:pt modelId="{4B4D1664-E276-485B-8F1C-F66EF2EB4172}" type="pres">
      <dgm:prSet presAssocID="{825C48DF-17DA-4946-95CE-C901EC6BA118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5E18728-2CAA-4FFB-BB22-6B575C8259E0}" type="pres">
      <dgm:prSet presAssocID="{825C48DF-17DA-4946-95CE-C901EC6BA118}" presName="rootConnector" presStyleLbl="node3" presStyleIdx="0" presStyleCnt="8"/>
      <dgm:spPr/>
      <dgm:t>
        <a:bodyPr/>
        <a:lstStyle/>
        <a:p>
          <a:endParaRPr lang="pt-BR"/>
        </a:p>
      </dgm:t>
    </dgm:pt>
    <dgm:pt modelId="{7B7FCF38-E0DE-467D-9865-0BD7312F3DD4}" type="pres">
      <dgm:prSet presAssocID="{825C48DF-17DA-4946-95CE-C901EC6BA118}" presName="hierChild4" presStyleCnt="0"/>
      <dgm:spPr/>
    </dgm:pt>
    <dgm:pt modelId="{741B95E5-7FEE-4E3D-AD66-F544B918B4E6}" type="pres">
      <dgm:prSet presAssocID="{825C48DF-17DA-4946-95CE-C901EC6BA118}" presName="hierChild5" presStyleCnt="0"/>
      <dgm:spPr/>
    </dgm:pt>
    <dgm:pt modelId="{3EACF481-072D-40B7-968F-9D7A6D8D63B6}" type="pres">
      <dgm:prSet presAssocID="{7E62DBA5-10E9-4A31-BA34-57058A0C8028}" presName="Name37" presStyleLbl="parChTrans1D3" presStyleIdx="1" presStyleCnt="8"/>
      <dgm:spPr/>
      <dgm:t>
        <a:bodyPr/>
        <a:lstStyle/>
        <a:p>
          <a:endParaRPr lang="pt-BR"/>
        </a:p>
      </dgm:t>
    </dgm:pt>
    <dgm:pt modelId="{E1DD9C56-721E-4A02-96D9-2C2ECA6E11DE}" type="pres">
      <dgm:prSet presAssocID="{AD00F41E-4779-4EE5-94AD-787B4734A565}" presName="hierRoot2" presStyleCnt="0">
        <dgm:presLayoutVars>
          <dgm:hierBranch val="init"/>
        </dgm:presLayoutVars>
      </dgm:prSet>
      <dgm:spPr/>
    </dgm:pt>
    <dgm:pt modelId="{FB34277A-0C08-4C4D-9905-CD896B5B86BE}" type="pres">
      <dgm:prSet presAssocID="{AD00F41E-4779-4EE5-94AD-787B4734A565}" presName="rootComposite" presStyleCnt="0"/>
      <dgm:spPr/>
    </dgm:pt>
    <dgm:pt modelId="{B93302EF-6C1C-40B1-A0B8-07C01823F99F}" type="pres">
      <dgm:prSet presAssocID="{AD00F41E-4779-4EE5-94AD-787B4734A565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DBB12F-FD54-429C-9AFD-467F205C1199}" type="pres">
      <dgm:prSet presAssocID="{AD00F41E-4779-4EE5-94AD-787B4734A565}" presName="rootConnector" presStyleLbl="node3" presStyleIdx="1" presStyleCnt="8"/>
      <dgm:spPr/>
      <dgm:t>
        <a:bodyPr/>
        <a:lstStyle/>
        <a:p>
          <a:endParaRPr lang="pt-BR"/>
        </a:p>
      </dgm:t>
    </dgm:pt>
    <dgm:pt modelId="{41F09AEE-37A5-4739-B24A-50C79854F505}" type="pres">
      <dgm:prSet presAssocID="{AD00F41E-4779-4EE5-94AD-787B4734A565}" presName="hierChild4" presStyleCnt="0"/>
      <dgm:spPr/>
    </dgm:pt>
    <dgm:pt modelId="{4D11D86F-4833-4F8F-ADA0-7BE351DCD77E}" type="pres">
      <dgm:prSet presAssocID="{AD00F41E-4779-4EE5-94AD-787B4734A565}" presName="hierChild5" presStyleCnt="0"/>
      <dgm:spPr/>
    </dgm:pt>
    <dgm:pt modelId="{9812C850-2135-4560-9051-0959015A1CFB}" type="pres">
      <dgm:prSet presAssocID="{6016AA7F-9577-4F15-8E86-7F32DAB082C4}" presName="Name37" presStyleLbl="parChTrans1D3" presStyleIdx="2" presStyleCnt="8"/>
      <dgm:spPr/>
      <dgm:t>
        <a:bodyPr/>
        <a:lstStyle/>
        <a:p>
          <a:endParaRPr lang="pt-BR"/>
        </a:p>
      </dgm:t>
    </dgm:pt>
    <dgm:pt modelId="{66F293D3-E4A7-46CC-9CDA-CCDF2FA88E91}" type="pres">
      <dgm:prSet presAssocID="{E744BDF9-16DB-4AF4-A0BE-56C1EDD027A5}" presName="hierRoot2" presStyleCnt="0">
        <dgm:presLayoutVars>
          <dgm:hierBranch val="init"/>
        </dgm:presLayoutVars>
      </dgm:prSet>
      <dgm:spPr/>
    </dgm:pt>
    <dgm:pt modelId="{2FB9BC92-04B6-46BC-B3CA-3D8F9C5F95A6}" type="pres">
      <dgm:prSet presAssocID="{E744BDF9-16DB-4AF4-A0BE-56C1EDD027A5}" presName="rootComposite" presStyleCnt="0"/>
      <dgm:spPr/>
    </dgm:pt>
    <dgm:pt modelId="{7826C5E2-04D6-4E22-9495-2494543EC612}" type="pres">
      <dgm:prSet presAssocID="{E744BDF9-16DB-4AF4-A0BE-56C1EDD027A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170A768-1F31-464F-852E-6A39839339F0}" type="pres">
      <dgm:prSet presAssocID="{E744BDF9-16DB-4AF4-A0BE-56C1EDD027A5}" presName="rootConnector" presStyleLbl="node3" presStyleIdx="2" presStyleCnt="8"/>
      <dgm:spPr/>
      <dgm:t>
        <a:bodyPr/>
        <a:lstStyle/>
        <a:p>
          <a:endParaRPr lang="pt-BR"/>
        </a:p>
      </dgm:t>
    </dgm:pt>
    <dgm:pt modelId="{0877702C-E399-407A-B0D5-116401A15020}" type="pres">
      <dgm:prSet presAssocID="{E744BDF9-16DB-4AF4-A0BE-56C1EDD027A5}" presName="hierChild4" presStyleCnt="0"/>
      <dgm:spPr/>
    </dgm:pt>
    <dgm:pt modelId="{A067423A-D467-4209-A013-016FA8C79577}" type="pres">
      <dgm:prSet presAssocID="{E744BDF9-16DB-4AF4-A0BE-56C1EDD027A5}" presName="hierChild5" presStyleCnt="0"/>
      <dgm:spPr/>
    </dgm:pt>
    <dgm:pt modelId="{F2B05869-F677-4DBD-9E1F-FEEBA67DC764}" type="pres">
      <dgm:prSet presAssocID="{6DB34CEC-EB50-472A-9DB8-6ADD5A642AFA}" presName="Name37" presStyleLbl="parChTrans1D3" presStyleIdx="3" presStyleCnt="8"/>
      <dgm:spPr/>
      <dgm:t>
        <a:bodyPr/>
        <a:lstStyle/>
        <a:p>
          <a:endParaRPr lang="pt-BR"/>
        </a:p>
      </dgm:t>
    </dgm:pt>
    <dgm:pt modelId="{F5C2841C-8605-4C74-AD7F-4C600DBCD6EF}" type="pres">
      <dgm:prSet presAssocID="{4DE13DC0-F6E2-4FC5-A51D-6C15D8FF2297}" presName="hierRoot2" presStyleCnt="0">
        <dgm:presLayoutVars>
          <dgm:hierBranch val="init"/>
        </dgm:presLayoutVars>
      </dgm:prSet>
      <dgm:spPr/>
    </dgm:pt>
    <dgm:pt modelId="{622A0D9C-BA5B-4C39-80B4-C14528102791}" type="pres">
      <dgm:prSet presAssocID="{4DE13DC0-F6E2-4FC5-A51D-6C15D8FF2297}" presName="rootComposite" presStyleCnt="0"/>
      <dgm:spPr/>
    </dgm:pt>
    <dgm:pt modelId="{E4463958-EF99-4718-A933-3F53D9096AAC}" type="pres">
      <dgm:prSet presAssocID="{4DE13DC0-F6E2-4FC5-A51D-6C15D8FF2297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016D87-81B4-4C21-8B10-F11C32C19D2C}" type="pres">
      <dgm:prSet presAssocID="{4DE13DC0-F6E2-4FC5-A51D-6C15D8FF2297}" presName="rootConnector" presStyleLbl="node3" presStyleIdx="3" presStyleCnt="8"/>
      <dgm:spPr/>
      <dgm:t>
        <a:bodyPr/>
        <a:lstStyle/>
        <a:p>
          <a:endParaRPr lang="pt-BR"/>
        </a:p>
      </dgm:t>
    </dgm:pt>
    <dgm:pt modelId="{6B31F38A-BE24-4D2D-8C49-421920EE77DB}" type="pres">
      <dgm:prSet presAssocID="{4DE13DC0-F6E2-4FC5-A51D-6C15D8FF2297}" presName="hierChild4" presStyleCnt="0"/>
      <dgm:spPr/>
    </dgm:pt>
    <dgm:pt modelId="{7EB7D065-F8AA-4BDB-BD23-3B16A3E233C9}" type="pres">
      <dgm:prSet presAssocID="{F5DBAEC8-C9A4-4F33-A663-E3093251CDF0}" presName="Name37" presStyleLbl="parChTrans1D4" presStyleIdx="0" presStyleCnt="1"/>
      <dgm:spPr/>
      <dgm:t>
        <a:bodyPr/>
        <a:lstStyle/>
        <a:p>
          <a:endParaRPr lang="pt-BR"/>
        </a:p>
      </dgm:t>
    </dgm:pt>
    <dgm:pt modelId="{56ED9DCC-9E56-4977-A836-59FAD65917DF}" type="pres">
      <dgm:prSet presAssocID="{E97DBEBB-504E-4407-9D9D-BBD2FF031BDB}" presName="hierRoot2" presStyleCnt="0">
        <dgm:presLayoutVars>
          <dgm:hierBranch val="init"/>
        </dgm:presLayoutVars>
      </dgm:prSet>
      <dgm:spPr/>
    </dgm:pt>
    <dgm:pt modelId="{0E4A8A43-DB3C-4AD2-9EC5-2E179889DA4D}" type="pres">
      <dgm:prSet presAssocID="{E97DBEBB-504E-4407-9D9D-BBD2FF031BDB}" presName="rootComposite" presStyleCnt="0"/>
      <dgm:spPr/>
    </dgm:pt>
    <dgm:pt modelId="{7DEE0286-BA07-4607-8AC1-1BBB6E6EBD2C}" type="pres">
      <dgm:prSet presAssocID="{E97DBEBB-504E-4407-9D9D-BBD2FF031BDB}" presName="rootText" presStyleLbl="node4" presStyleIdx="0" presStyleCnt="1" custScaleX="164371" custScaleY="17416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2D127C-B1D1-48F6-91D4-4786BB83EB0D}" type="pres">
      <dgm:prSet presAssocID="{E97DBEBB-504E-4407-9D9D-BBD2FF031BDB}" presName="rootConnector" presStyleLbl="node4" presStyleIdx="0" presStyleCnt="1"/>
      <dgm:spPr/>
      <dgm:t>
        <a:bodyPr/>
        <a:lstStyle/>
        <a:p>
          <a:endParaRPr lang="pt-BR"/>
        </a:p>
      </dgm:t>
    </dgm:pt>
    <dgm:pt modelId="{2D39DDD5-4528-44A3-9616-40CF74FCA8FA}" type="pres">
      <dgm:prSet presAssocID="{E97DBEBB-504E-4407-9D9D-BBD2FF031BDB}" presName="hierChild4" presStyleCnt="0"/>
      <dgm:spPr/>
    </dgm:pt>
    <dgm:pt modelId="{98C1EA5D-3E2F-49A2-B4F4-D194EE06EB08}" type="pres">
      <dgm:prSet presAssocID="{E97DBEBB-504E-4407-9D9D-BBD2FF031BDB}" presName="hierChild5" presStyleCnt="0"/>
      <dgm:spPr/>
    </dgm:pt>
    <dgm:pt modelId="{95C4AA2C-0A94-483B-9B29-5C218CCFAFA6}" type="pres">
      <dgm:prSet presAssocID="{4DE13DC0-F6E2-4FC5-A51D-6C15D8FF2297}" presName="hierChild5" presStyleCnt="0"/>
      <dgm:spPr/>
    </dgm:pt>
    <dgm:pt modelId="{6B3A1521-3A3E-45FC-B47A-25FBB1EA894F}" type="pres">
      <dgm:prSet presAssocID="{670E2C3A-52B0-41D7-9613-D4F0FCDF2471}" presName="Name37" presStyleLbl="parChTrans1D3" presStyleIdx="4" presStyleCnt="8"/>
      <dgm:spPr/>
      <dgm:t>
        <a:bodyPr/>
        <a:lstStyle/>
        <a:p>
          <a:endParaRPr lang="pt-BR"/>
        </a:p>
      </dgm:t>
    </dgm:pt>
    <dgm:pt modelId="{CAF4116E-3EB4-4E5D-A48C-9B4DF9D7314A}" type="pres">
      <dgm:prSet presAssocID="{6678FB38-E2B9-4FED-A969-23A714A19558}" presName="hierRoot2" presStyleCnt="0">
        <dgm:presLayoutVars>
          <dgm:hierBranch val="init"/>
        </dgm:presLayoutVars>
      </dgm:prSet>
      <dgm:spPr/>
    </dgm:pt>
    <dgm:pt modelId="{F3747BEA-9DFD-462B-80C5-702FA085EEFE}" type="pres">
      <dgm:prSet presAssocID="{6678FB38-E2B9-4FED-A969-23A714A19558}" presName="rootComposite" presStyleCnt="0"/>
      <dgm:spPr/>
    </dgm:pt>
    <dgm:pt modelId="{772DF4F8-F124-4DFE-AA2D-C1C3DECB9EBD}" type="pres">
      <dgm:prSet presAssocID="{6678FB38-E2B9-4FED-A969-23A714A19558}" presName="rootText" presStyleLbl="node3" presStyleIdx="4" presStyleCnt="8" custLinFactNeighborX="-3831" custLinFactNeighborY="567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DED9F3-0BC9-475D-AFAE-E85C601207E0}" type="pres">
      <dgm:prSet presAssocID="{6678FB38-E2B9-4FED-A969-23A714A19558}" presName="rootConnector" presStyleLbl="node3" presStyleIdx="4" presStyleCnt="8"/>
      <dgm:spPr/>
      <dgm:t>
        <a:bodyPr/>
        <a:lstStyle/>
        <a:p>
          <a:endParaRPr lang="pt-BR"/>
        </a:p>
      </dgm:t>
    </dgm:pt>
    <dgm:pt modelId="{1C08F105-7BA0-46F4-A4A7-B9E412F95794}" type="pres">
      <dgm:prSet presAssocID="{6678FB38-E2B9-4FED-A969-23A714A19558}" presName="hierChild4" presStyleCnt="0"/>
      <dgm:spPr/>
    </dgm:pt>
    <dgm:pt modelId="{6D254C5C-AEC4-4232-84D4-2167D3AED007}" type="pres">
      <dgm:prSet presAssocID="{6678FB38-E2B9-4FED-A969-23A714A19558}" presName="hierChild5" presStyleCnt="0"/>
      <dgm:spPr/>
    </dgm:pt>
    <dgm:pt modelId="{D7B24D5C-0A9A-4F4F-B2F2-85D71D41F45D}" type="pres">
      <dgm:prSet presAssocID="{E5822976-829B-4545-99D5-1A6210912889}" presName="Name37" presStyleLbl="parChTrans1D3" presStyleIdx="5" presStyleCnt="8"/>
      <dgm:spPr/>
      <dgm:t>
        <a:bodyPr/>
        <a:lstStyle/>
        <a:p>
          <a:endParaRPr lang="pt-BR"/>
        </a:p>
      </dgm:t>
    </dgm:pt>
    <dgm:pt modelId="{1E9B6101-332E-46F2-B425-F47C1DCAE05A}" type="pres">
      <dgm:prSet presAssocID="{5A9BD589-C152-49EB-B828-11A6A5A8A68E}" presName="hierRoot2" presStyleCnt="0">
        <dgm:presLayoutVars>
          <dgm:hierBranch val="init"/>
        </dgm:presLayoutVars>
      </dgm:prSet>
      <dgm:spPr/>
    </dgm:pt>
    <dgm:pt modelId="{64298EE9-7C2B-4165-A3E6-596F17C2372A}" type="pres">
      <dgm:prSet presAssocID="{5A9BD589-C152-49EB-B828-11A6A5A8A68E}" presName="rootComposite" presStyleCnt="0"/>
      <dgm:spPr/>
    </dgm:pt>
    <dgm:pt modelId="{80469C65-6DA9-41A9-B957-2E89D4C46011}" type="pres">
      <dgm:prSet presAssocID="{5A9BD589-C152-49EB-B828-11A6A5A8A68E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5DC2BD5-0E24-48A0-BD56-AB21E9088B0D}" type="pres">
      <dgm:prSet presAssocID="{5A9BD589-C152-49EB-B828-11A6A5A8A68E}" presName="rootConnector" presStyleLbl="node3" presStyleIdx="5" presStyleCnt="8"/>
      <dgm:spPr/>
      <dgm:t>
        <a:bodyPr/>
        <a:lstStyle/>
        <a:p>
          <a:endParaRPr lang="pt-BR"/>
        </a:p>
      </dgm:t>
    </dgm:pt>
    <dgm:pt modelId="{9EB91832-AEC8-42CE-961C-A27C9F50C109}" type="pres">
      <dgm:prSet presAssocID="{5A9BD589-C152-49EB-B828-11A6A5A8A68E}" presName="hierChild4" presStyleCnt="0"/>
      <dgm:spPr/>
    </dgm:pt>
    <dgm:pt modelId="{04F8AB04-D527-475C-9E71-5E5EC91CB3EB}" type="pres">
      <dgm:prSet presAssocID="{5A9BD589-C152-49EB-B828-11A6A5A8A68E}" presName="hierChild5" presStyleCnt="0"/>
      <dgm:spPr/>
    </dgm:pt>
    <dgm:pt modelId="{B0363216-BE96-4E66-ADEF-E7BBE5317FBF}" type="pres">
      <dgm:prSet presAssocID="{9B0CCC74-427D-445D-B98A-CC2DCD57F1F7}" presName="Name37" presStyleLbl="parChTrans1D3" presStyleIdx="6" presStyleCnt="8"/>
      <dgm:spPr/>
      <dgm:t>
        <a:bodyPr/>
        <a:lstStyle/>
        <a:p>
          <a:endParaRPr lang="pt-BR"/>
        </a:p>
      </dgm:t>
    </dgm:pt>
    <dgm:pt modelId="{A0BF41DF-B83C-4594-890E-2B56B635E6F3}" type="pres">
      <dgm:prSet presAssocID="{56959848-F710-4E80-82DD-32A774440CC5}" presName="hierRoot2" presStyleCnt="0">
        <dgm:presLayoutVars>
          <dgm:hierBranch val="init"/>
        </dgm:presLayoutVars>
      </dgm:prSet>
      <dgm:spPr/>
    </dgm:pt>
    <dgm:pt modelId="{B43AC6E7-EAD5-4E68-A188-84741EC2FA98}" type="pres">
      <dgm:prSet presAssocID="{56959848-F710-4E80-82DD-32A774440CC5}" presName="rootComposite" presStyleCnt="0"/>
      <dgm:spPr/>
    </dgm:pt>
    <dgm:pt modelId="{2D0DD7AC-CC24-4A8F-96A4-7FABBB94C9F4}" type="pres">
      <dgm:prSet presAssocID="{56959848-F710-4E80-82DD-32A774440CC5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FACA23E-A99A-4F0D-9334-002B0F37A472}" type="pres">
      <dgm:prSet presAssocID="{56959848-F710-4E80-82DD-32A774440CC5}" presName="rootConnector" presStyleLbl="node3" presStyleIdx="6" presStyleCnt="8"/>
      <dgm:spPr/>
      <dgm:t>
        <a:bodyPr/>
        <a:lstStyle/>
        <a:p>
          <a:endParaRPr lang="pt-BR"/>
        </a:p>
      </dgm:t>
    </dgm:pt>
    <dgm:pt modelId="{7692B7BC-1EEA-46B0-AB69-DBC4B7081702}" type="pres">
      <dgm:prSet presAssocID="{56959848-F710-4E80-82DD-32A774440CC5}" presName="hierChild4" presStyleCnt="0"/>
      <dgm:spPr/>
    </dgm:pt>
    <dgm:pt modelId="{AE2104AC-F690-44C3-91B0-623696194CD8}" type="pres">
      <dgm:prSet presAssocID="{56959848-F710-4E80-82DD-32A774440CC5}" presName="hierChild5" presStyleCnt="0"/>
      <dgm:spPr/>
    </dgm:pt>
    <dgm:pt modelId="{40C77695-3285-45D7-BB04-1A488374D99B}" type="pres">
      <dgm:prSet presAssocID="{AE7BE6CD-66A8-4B19-89B4-DA3DED507C3B}" presName="Name37" presStyleLbl="parChTrans1D3" presStyleIdx="7" presStyleCnt="8"/>
      <dgm:spPr/>
      <dgm:t>
        <a:bodyPr/>
        <a:lstStyle/>
        <a:p>
          <a:endParaRPr lang="pt-BR"/>
        </a:p>
      </dgm:t>
    </dgm:pt>
    <dgm:pt modelId="{E8FEC9DE-0AD2-48E5-9817-867282A5D5E5}" type="pres">
      <dgm:prSet presAssocID="{3ECDE018-4727-4B85-AD54-56513809CB10}" presName="hierRoot2" presStyleCnt="0">
        <dgm:presLayoutVars>
          <dgm:hierBranch val="init"/>
        </dgm:presLayoutVars>
      </dgm:prSet>
      <dgm:spPr/>
    </dgm:pt>
    <dgm:pt modelId="{D911DFF7-1D77-4E94-9686-35762209FD5D}" type="pres">
      <dgm:prSet presAssocID="{3ECDE018-4727-4B85-AD54-56513809CB10}" presName="rootComposite" presStyleCnt="0"/>
      <dgm:spPr/>
    </dgm:pt>
    <dgm:pt modelId="{52BDDB5B-0127-41B9-96CE-2DE1EE85C9B1}" type="pres">
      <dgm:prSet presAssocID="{3ECDE018-4727-4B85-AD54-56513809CB10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040E73D-F532-4146-90D2-B5A974016A5D}" type="pres">
      <dgm:prSet presAssocID="{3ECDE018-4727-4B85-AD54-56513809CB10}" presName="rootConnector" presStyleLbl="node3" presStyleIdx="7" presStyleCnt="8"/>
      <dgm:spPr/>
      <dgm:t>
        <a:bodyPr/>
        <a:lstStyle/>
        <a:p>
          <a:endParaRPr lang="pt-BR"/>
        </a:p>
      </dgm:t>
    </dgm:pt>
    <dgm:pt modelId="{ACB18EAA-568B-4404-8977-7C8E85B9ED85}" type="pres">
      <dgm:prSet presAssocID="{3ECDE018-4727-4B85-AD54-56513809CB10}" presName="hierChild4" presStyleCnt="0"/>
      <dgm:spPr/>
    </dgm:pt>
    <dgm:pt modelId="{66C4EDDB-F8D9-492C-A553-840AD0654CF8}" type="pres">
      <dgm:prSet presAssocID="{3ECDE018-4727-4B85-AD54-56513809CB10}" presName="hierChild5" presStyleCnt="0"/>
      <dgm:spPr/>
    </dgm:pt>
    <dgm:pt modelId="{97F2D357-D1C1-4B67-A591-F433D14A2057}" type="pres">
      <dgm:prSet presAssocID="{51D3D813-CC7F-459C-BDA9-81576961E594}" presName="hierChild5" presStyleCnt="0"/>
      <dgm:spPr/>
    </dgm:pt>
    <dgm:pt modelId="{89CBF882-C0B5-439F-94A7-F0DC884AC635}" type="pres">
      <dgm:prSet presAssocID="{C8D835E6-FE40-4E46-B062-FD1A7F4D8927}" presName="hierChild3" presStyleCnt="0"/>
      <dgm:spPr/>
    </dgm:pt>
  </dgm:ptLst>
  <dgm:cxnLst>
    <dgm:cxn modelId="{0A6CEE19-2E79-43D7-B4CD-A3D33B890F73}" type="presOf" srcId="{4DE13DC0-F6E2-4FC5-A51D-6C15D8FF2297}" destId="{E4463958-EF99-4718-A933-3F53D9096AAC}" srcOrd="0" destOrd="0" presId="urn:microsoft.com/office/officeart/2005/8/layout/orgChart1"/>
    <dgm:cxn modelId="{1EC36FE4-A74C-4933-A9B7-57FAAA664469}" type="presOf" srcId="{6678FB38-E2B9-4FED-A969-23A714A19558}" destId="{772DF4F8-F124-4DFE-AA2D-C1C3DECB9EBD}" srcOrd="0" destOrd="0" presId="urn:microsoft.com/office/officeart/2005/8/layout/orgChart1"/>
    <dgm:cxn modelId="{04B9953A-336C-4C9F-A7D1-B053CDBB94D2}" srcId="{C8D835E6-FE40-4E46-B062-FD1A7F4D8927}" destId="{51D3D813-CC7F-459C-BDA9-81576961E594}" srcOrd="0" destOrd="0" parTransId="{63067D07-3081-4BB2-B834-EB0E920F3CDA}" sibTransId="{6D36B2B9-58FF-46DE-A5E2-37118DC9426E}"/>
    <dgm:cxn modelId="{414654C0-527F-493B-A83F-8597BC73ECA2}" type="presOf" srcId="{5A9BD589-C152-49EB-B828-11A6A5A8A68E}" destId="{80469C65-6DA9-41A9-B957-2E89D4C46011}" srcOrd="0" destOrd="0" presId="urn:microsoft.com/office/officeart/2005/8/layout/orgChart1"/>
    <dgm:cxn modelId="{84504704-EA36-4C4C-AC04-AF4F567D13F1}" srcId="{51D3D813-CC7F-459C-BDA9-81576961E594}" destId="{AD00F41E-4779-4EE5-94AD-787B4734A565}" srcOrd="1" destOrd="0" parTransId="{7E62DBA5-10E9-4A31-BA34-57058A0C8028}" sibTransId="{A5BF7CF0-D4EE-472C-814F-5CD371F4A39F}"/>
    <dgm:cxn modelId="{3874A1FC-0BF5-468C-90EA-00F987EF74C9}" srcId="{51D3D813-CC7F-459C-BDA9-81576961E594}" destId="{E744BDF9-16DB-4AF4-A0BE-56C1EDD027A5}" srcOrd="2" destOrd="0" parTransId="{6016AA7F-9577-4F15-8E86-7F32DAB082C4}" sibTransId="{1DDA3F32-4F0D-4C5A-B253-BB22C9E90EDF}"/>
    <dgm:cxn modelId="{9FCAE802-5821-4AFA-864E-0740651B44AD}" type="presOf" srcId="{AD00F41E-4779-4EE5-94AD-787B4734A565}" destId="{B93302EF-6C1C-40B1-A0B8-07C01823F99F}" srcOrd="0" destOrd="0" presId="urn:microsoft.com/office/officeart/2005/8/layout/orgChart1"/>
    <dgm:cxn modelId="{84C93C1C-42DA-46CE-B939-5F4F0B3C72B9}" type="presOf" srcId="{3ECDE018-4727-4B85-AD54-56513809CB10}" destId="{52BDDB5B-0127-41B9-96CE-2DE1EE85C9B1}" srcOrd="0" destOrd="0" presId="urn:microsoft.com/office/officeart/2005/8/layout/orgChart1"/>
    <dgm:cxn modelId="{C218E904-F35F-4012-AA5D-74BB261B049B}" type="presOf" srcId="{7E62DBA5-10E9-4A31-BA34-57058A0C8028}" destId="{3EACF481-072D-40B7-968F-9D7A6D8D63B6}" srcOrd="0" destOrd="0" presId="urn:microsoft.com/office/officeart/2005/8/layout/orgChart1"/>
    <dgm:cxn modelId="{845C0E63-7564-44E2-9AFE-66AE992CD359}" type="presOf" srcId="{F5DBAEC8-C9A4-4F33-A663-E3093251CDF0}" destId="{7EB7D065-F8AA-4BDB-BD23-3B16A3E233C9}" srcOrd="0" destOrd="0" presId="urn:microsoft.com/office/officeart/2005/8/layout/orgChart1"/>
    <dgm:cxn modelId="{B554B093-8384-4E6E-982D-5D92408D5CC6}" srcId="{51D3D813-CC7F-459C-BDA9-81576961E594}" destId="{56959848-F710-4E80-82DD-32A774440CC5}" srcOrd="6" destOrd="0" parTransId="{9B0CCC74-427D-445D-B98A-CC2DCD57F1F7}" sibTransId="{FF8CF5A4-7462-4DC6-9637-686EF52F77DF}"/>
    <dgm:cxn modelId="{C05A2E00-E69D-419A-AA10-868AFFAF9BA0}" type="presOf" srcId="{670E2C3A-52B0-41D7-9613-D4F0FCDF2471}" destId="{6B3A1521-3A3E-45FC-B47A-25FBB1EA894F}" srcOrd="0" destOrd="0" presId="urn:microsoft.com/office/officeart/2005/8/layout/orgChart1"/>
    <dgm:cxn modelId="{889B3C2E-E656-4FB7-BE8D-0F665BD18755}" srcId="{51D3D813-CC7F-459C-BDA9-81576961E594}" destId="{4DE13DC0-F6E2-4FC5-A51D-6C15D8FF2297}" srcOrd="3" destOrd="0" parTransId="{6DB34CEC-EB50-472A-9DB8-6ADD5A642AFA}" sibTransId="{9A694DB3-D007-4100-BDF4-7D22CC49404A}"/>
    <dgm:cxn modelId="{415222AA-BC25-4A53-B08A-24A54CEA7956}" type="presOf" srcId="{AE7BE6CD-66A8-4B19-89B4-DA3DED507C3B}" destId="{40C77695-3285-45D7-BB04-1A488374D99B}" srcOrd="0" destOrd="0" presId="urn:microsoft.com/office/officeart/2005/8/layout/orgChart1"/>
    <dgm:cxn modelId="{32B0DF31-BFFE-49F9-B789-3DAE340A6232}" srcId="{51D3D813-CC7F-459C-BDA9-81576961E594}" destId="{6678FB38-E2B9-4FED-A969-23A714A19558}" srcOrd="4" destOrd="0" parTransId="{670E2C3A-52B0-41D7-9613-D4F0FCDF2471}" sibTransId="{CEB2E318-EC47-431C-AB37-298F04A450D5}"/>
    <dgm:cxn modelId="{63491DE5-8155-44F2-AD69-5F8D5C45D52F}" type="presOf" srcId="{E744BDF9-16DB-4AF4-A0BE-56C1EDD027A5}" destId="{7826C5E2-04D6-4E22-9495-2494543EC612}" srcOrd="0" destOrd="0" presId="urn:microsoft.com/office/officeart/2005/8/layout/orgChart1"/>
    <dgm:cxn modelId="{822B867E-A476-4A24-BCE5-A7F27C1E78BE}" srcId="{4DE13DC0-F6E2-4FC5-A51D-6C15D8FF2297}" destId="{E97DBEBB-504E-4407-9D9D-BBD2FF031BDB}" srcOrd="0" destOrd="0" parTransId="{F5DBAEC8-C9A4-4F33-A663-E3093251CDF0}" sibTransId="{E9AEC8A4-E060-4C7A-97F9-27B540CC24FC}"/>
    <dgm:cxn modelId="{D526E5D5-CEDC-4A29-BB08-45B43E0CFCED}" type="presOf" srcId="{4DE13DC0-F6E2-4FC5-A51D-6C15D8FF2297}" destId="{22016D87-81B4-4C21-8B10-F11C32C19D2C}" srcOrd="1" destOrd="0" presId="urn:microsoft.com/office/officeart/2005/8/layout/orgChart1"/>
    <dgm:cxn modelId="{67CB397D-8719-4596-A08D-53A9B844B242}" type="presOf" srcId="{825C48DF-17DA-4946-95CE-C901EC6BA118}" destId="{4B4D1664-E276-485B-8F1C-F66EF2EB4172}" srcOrd="0" destOrd="0" presId="urn:microsoft.com/office/officeart/2005/8/layout/orgChart1"/>
    <dgm:cxn modelId="{162AF4F0-866C-4337-A70D-E1F005357E7F}" type="presOf" srcId="{56959848-F710-4E80-82DD-32A774440CC5}" destId="{0FACA23E-A99A-4F0D-9334-002B0F37A472}" srcOrd="1" destOrd="0" presId="urn:microsoft.com/office/officeart/2005/8/layout/orgChart1"/>
    <dgm:cxn modelId="{2D5B7CD6-8AC5-4CF5-BBFB-694102C9AC89}" type="presOf" srcId="{9B0CCC74-427D-445D-B98A-CC2DCD57F1F7}" destId="{B0363216-BE96-4E66-ADEF-E7BBE5317FBF}" srcOrd="0" destOrd="0" presId="urn:microsoft.com/office/officeart/2005/8/layout/orgChart1"/>
    <dgm:cxn modelId="{3DAAFAE5-C20B-4DB6-BC3F-1F374FCCF478}" srcId="{BF303F9A-0156-47ED-ADFF-C25D3E023A77}" destId="{C8D835E6-FE40-4E46-B062-FD1A7F4D8927}" srcOrd="0" destOrd="0" parTransId="{F38432F9-3D5F-4FAB-9B3D-A3A9D6C565CD}" sibTransId="{F2EC215F-11A6-4CE8-838B-A80F8D598FE6}"/>
    <dgm:cxn modelId="{26DD2041-16F3-48E3-B428-E2FEAB6DA924}" srcId="{51D3D813-CC7F-459C-BDA9-81576961E594}" destId="{825C48DF-17DA-4946-95CE-C901EC6BA118}" srcOrd="0" destOrd="0" parTransId="{2835282E-EF7A-4D4D-8984-FBC015F2D37A}" sibTransId="{448CE6B7-C8A3-4861-B350-60FE3D694D68}"/>
    <dgm:cxn modelId="{818C5AF4-55F9-4B11-A516-A158CE70856F}" type="presOf" srcId="{5A9BD589-C152-49EB-B828-11A6A5A8A68E}" destId="{65DC2BD5-0E24-48A0-BD56-AB21E9088B0D}" srcOrd="1" destOrd="0" presId="urn:microsoft.com/office/officeart/2005/8/layout/orgChart1"/>
    <dgm:cxn modelId="{294EC53F-DE1F-4D5B-A81F-7FBE01B784C3}" type="presOf" srcId="{E5822976-829B-4545-99D5-1A6210912889}" destId="{D7B24D5C-0A9A-4F4F-B2F2-85D71D41F45D}" srcOrd="0" destOrd="0" presId="urn:microsoft.com/office/officeart/2005/8/layout/orgChart1"/>
    <dgm:cxn modelId="{92C350BC-305E-4C11-9F5F-D321E95079D3}" type="presOf" srcId="{BF303F9A-0156-47ED-ADFF-C25D3E023A77}" destId="{CF66135A-E035-4AC3-A027-B512A8CD4F6F}" srcOrd="0" destOrd="0" presId="urn:microsoft.com/office/officeart/2005/8/layout/orgChart1"/>
    <dgm:cxn modelId="{4C5E8CBD-A4E7-451A-8BDC-6062A209B8A6}" type="presOf" srcId="{E97DBEBB-504E-4407-9D9D-BBD2FF031BDB}" destId="{7DEE0286-BA07-4607-8AC1-1BBB6E6EBD2C}" srcOrd="0" destOrd="0" presId="urn:microsoft.com/office/officeart/2005/8/layout/orgChart1"/>
    <dgm:cxn modelId="{A1640AD3-FF21-470F-B4BB-2803969242B1}" type="presOf" srcId="{C8D835E6-FE40-4E46-B062-FD1A7F4D8927}" destId="{B25BDE98-78BC-4297-882D-10F1BC313A27}" srcOrd="0" destOrd="0" presId="urn:microsoft.com/office/officeart/2005/8/layout/orgChart1"/>
    <dgm:cxn modelId="{36AF9A0D-36D3-411F-951B-211C446721E3}" type="presOf" srcId="{6678FB38-E2B9-4FED-A969-23A714A19558}" destId="{B9DED9F3-0BC9-475D-AFAE-E85C601207E0}" srcOrd="1" destOrd="0" presId="urn:microsoft.com/office/officeart/2005/8/layout/orgChart1"/>
    <dgm:cxn modelId="{9EBD2DA3-A508-48EA-AC65-0B0F0B1D9196}" type="presOf" srcId="{825C48DF-17DA-4946-95CE-C901EC6BA118}" destId="{A5E18728-2CAA-4FFB-BB22-6B575C8259E0}" srcOrd="1" destOrd="0" presId="urn:microsoft.com/office/officeart/2005/8/layout/orgChart1"/>
    <dgm:cxn modelId="{9F3CD26A-84AA-4091-BD4E-387F6CE65509}" type="presOf" srcId="{51D3D813-CC7F-459C-BDA9-81576961E594}" destId="{081378CF-0C67-4A1A-915E-8D8B32BBD9B1}" srcOrd="0" destOrd="0" presId="urn:microsoft.com/office/officeart/2005/8/layout/orgChart1"/>
    <dgm:cxn modelId="{51EB9954-820F-441D-9D40-4FE86A0D5135}" type="presOf" srcId="{6016AA7F-9577-4F15-8E86-7F32DAB082C4}" destId="{9812C850-2135-4560-9051-0959015A1CFB}" srcOrd="0" destOrd="0" presId="urn:microsoft.com/office/officeart/2005/8/layout/orgChart1"/>
    <dgm:cxn modelId="{FFFE023C-7675-430B-9BF4-E14C27C685AD}" type="presOf" srcId="{6DB34CEC-EB50-472A-9DB8-6ADD5A642AFA}" destId="{F2B05869-F677-4DBD-9E1F-FEEBA67DC764}" srcOrd="0" destOrd="0" presId="urn:microsoft.com/office/officeart/2005/8/layout/orgChart1"/>
    <dgm:cxn modelId="{29468B2B-19B4-4D2B-B0CA-4BF90CF4732A}" type="presOf" srcId="{C8D835E6-FE40-4E46-B062-FD1A7F4D8927}" destId="{F5EE4DA4-62A0-43E5-A381-242D91830C0E}" srcOrd="1" destOrd="0" presId="urn:microsoft.com/office/officeart/2005/8/layout/orgChart1"/>
    <dgm:cxn modelId="{9E29D96D-8017-4574-8A2D-CF61839C6087}" type="presOf" srcId="{63067D07-3081-4BB2-B834-EB0E920F3CDA}" destId="{833C9CDA-9C05-4207-8DD6-56AD2B6EE5F0}" srcOrd="0" destOrd="0" presId="urn:microsoft.com/office/officeart/2005/8/layout/orgChart1"/>
    <dgm:cxn modelId="{10DCAD42-9F69-4CD2-9EE7-3218042E3289}" type="presOf" srcId="{E744BDF9-16DB-4AF4-A0BE-56C1EDD027A5}" destId="{1170A768-1F31-464F-852E-6A39839339F0}" srcOrd="1" destOrd="0" presId="urn:microsoft.com/office/officeart/2005/8/layout/orgChart1"/>
    <dgm:cxn modelId="{C57AC6FB-49F8-4611-9A37-208A2B0EA2A8}" type="presOf" srcId="{E97DBEBB-504E-4407-9D9D-BBD2FF031BDB}" destId="{AF2D127C-B1D1-48F6-91D4-4786BB83EB0D}" srcOrd="1" destOrd="0" presId="urn:microsoft.com/office/officeart/2005/8/layout/orgChart1"/>
    <dgm:cxn modelId="{9B34FEA0-049A-4837-9635-54127F18A0B8}" type="presOf" srcId="{AD00F41E-4779-4EE5-94AD-787B4734A565}" destId="{B9DBB12F-FD54-429C-9AFD-467F205C1199}" srcOrd="1" destOrd="0" presId="urn:microsoft.com/office/officeart/2005/8/layout/orgChart1"/>
    <dgm:cxn modelId="{730AC74D-FCB1-4AE7-8F18-6D611A990619}" srcId="{51D3D813-CC7F-459C-BDA9-81576961E594}" destId="{5A9BD589-C152-49EB-B828-11A6A5A8A68E}" srcOrd="5" destOrd="0" parTransId="{E5822976-829B-4545-99D5-1A6210912889}" sibTransId="{843A45F8-2DD1-44C6-ADF9-861E4A64B24A}"/>
    <dgm:cxn modelId="{84DA7808-2BC8-4A63-A9DE-4F3F7A3849ED}" type="presOf" srcId="{2835282E-EF7A-4D4D-8984-FBC015F2D37A}" destId="{7433FB0A-A5C4-42BC-8953-7968984E6376}" srcOrd="0" destOrd="0" presId="urn:microsoft.com/office/officeart/2005/8/layout/orgChart1"/>
    <dgm:cxn modelId="{319F29B6-3F0E-4031-8FD7-3BC1C4178C86}" type="presOf" srcId="{56959848-F710-4E80-82DD-32A774440CC5}" destId="{2D0DD7AC-CC24-4A8F-96A4-7FABBB94C9F4}" srcOrd="0" destOrd="0" presId="urn:microsoft.com/office/officeart/2005/8/layout/orgChart1"/>
    <dgm:cxn modelId="{BA6F65F1-40DF-42AA-92E3-01B16543A8B2}" type="presOf" srcId="{3ECDE018-4727-4B85-AD54-56513809CB10}" destId="{7040E73D-F532-4146-90D2-B5A974016A5D}" srcOrd="1" destOrd="0" presId="urn:microsoft.com/office/officeart/2005/8/layout/orgChart1"/>
    <dgm:cxn modelId="{44B20E2F-C70A-4C6E-AD70-59E7CF240664}" type="presOf" srcId="{51D3D813-CC7F-459C-BDA9-81576961E594}" destId="{FE5BE42C-ADCE-4572-884B-1CDF736657C5}" srcOrd="1" destOrd="0" presId="urn:microsoft.com/office/officeart/2005/8/layout/orgChart1"/>
    <dgm:cxn modelId="{0C0B00AD-A9C9-4D80-8A6E-E0C4E5EA9DCA}" srcId="{51D3D813-CC7F-459C-BDA9-81576961E594}" destId="{3ECDE018-4727-4B85-AD54-56513809CB10}" srcOrd="7" destOrd="0" parTransId="{AE7BE6CD-66A8-4B19-89B4-DA3DED507C3B}" sibTransId="{3AECBA2D-DFC2-4EFD-8C65-4C0CC2F736C4}"/>
    <dgm:cxn modelId="{76075D5E-39D8-4F5F-A8CF-B24A32FAA930}" type="presParOf" srcId="{CF66135A-E035-4AC3-A027-B512A8CD4F6F}" destId="{C8DC9AC0-18D7-491F-8762-CFB24D4220A5}" srcOrd="0" destOrd="0" presId="urn:microsoft.com/office/officeart/2005/8/layout/orgChart1"/>
    <dgm:cxn modelId="{3E01A3D7-781E-467D-9D16-95CDE46E7CFA}" type="presParOf" srcId="{C8DC9AC0-18D7-491F-8762-CFB24D4220A5}" destId="{B7CB94F4-3E3D-49F5-93BB-09F97967CAF0}" srcOrd="0" destOrd="0" presId="urn:microsoft.com/office/officeart/2005/8/layout/orgChart1"/>
    <dgm:cxn modelId="{D28F3124-222E-431F-8ABE-4659C6C0AC01}" type="presParOf" srcId="{B7CB94F4-3E3D-49F5-93BB-09F97967CAF0}" destId="{B25BDE98-78BC-4297-882D-10F1BC313A27}" srcOrd="0" destOrd="0" presId="urn:microsoft.com/office/officeart/2005/8/layout/orgChart1"/>
    <dgm:cxn modelId="{1BCB0D2A-436A-40C4-A97D-767FAD465FB5}" type="presParOf" srcId="{B7CB94F4-3E3D-49F5-93BB-09F97967CAF0}" destId="{F5EE4DA4-62A0-43E5-A381-242D91830C0E}" srcOrd="1" destOrd="0" presId="urn:microsoft.com/office/officeart/2005/8/layout/orgChart1"/>
    <dgm:cxn modelId="{AA1B4A32-5970-406A-80A2-769E3667C9FA}" type="presParOf" srcId="{C8DC9AC0-18D7-491F-8762-CFB24D4220A5}" destId="{32C560A0-50B1-4839-A2C7-E7403DB94895}" srcOrd="1" destOrd="0" presId="urn:microsoft.com/office/officeart/2005/8/layout/orgChart1"/>
    <dgm:cxn modelId="{2FA9484D-9A99-49CE-A2AF-341A132C0C3D}" type="presParOf" srcId="{32C560A0-50B1-4839-A2C7-E7403DB94895}" destId="{833C9CDA-9C05-4207-8DD6-56AD2B6EE5F0}" srcOrd="0" destOrd="0" presId="urn:microsoft.com/office/officeart/2005/8/layout/orgChart1"/>
    <dgm:cxn modelId="{F30FF5EF-C4C0-4C74-BE42-332D8616FB01}" type="presParOf" srcId="{32C560A0-50B1-4839-A2C7-E7403DB94895}" destId="{2E661669-1EBF-418A-9099-DB6F68F66280}" srcOrd="1" destOrd="0" presId="urn:microsoft.com/office/officeart/2005/8/layout/orgChart1"/>
    <dgm:cxn modelId="{29873F76-6AE2-4765-9E7A-20E27373419A}" type="presParOf" srcId="{2E661669-1EBF-418A-9099-DB6F68F66280}" destId="{EEB7C345-3E69-424C-BBCA-792ACDFD6683}" srcOrd="0" destOrd="0" presId="urn:microsoft.com/office/officeart/2005/8/layout/orgChart1"/>
    <dgm:cxn modelId="{ED02DDBB-8F6C-49A5-90C8-CF28991BB632}" type="presParOf" srcId="{EEB7C345-3E69-424C-BBCA-792ACDFD6683}" destId="{081378CF-0C67-4A1A-915E-8D8B32BBD9B1}" srcOrd="0" destOrd="0" presId="urn:microsoft.com/office/officeart/2005/8/layout/orgChart1"/>
    <dgm:cxn modelId="{5AD137CC-8EE4-42DD-92D1-8363FF80D339}" type="presParOf" srcId="{EEB7C345-3E69-424C-BBCA-792ACDFD6683}" destId="{FE5BE42C-ADCE-4572-884B-1CDF736657C5}" srcOrd="1" destOrd="0" presId="urn:microsoft.com/office/officeart/2005/8/layout/orgChart1"/>
    <dgm:cxn modelId="{D0308D1F-4B9B-4E72-AE94-40914041C32D}" type="presParOf" srcId="{2E661669-1EBF-418A-9099-DB6F68F66280}" destId="{3A025C4E-1DEE-40BD-9B03-2F4668A5144C}" srcOrd="1" destOrd="0" presId="urn:microsoft.com/office/officeart/2005/8/layout/orgChart1"/>
    <dgm:cxn modelId="{59657E87-4BE0-4AEE-9808-DAC2115F2F4F}" type="presParOf" srcId="{3A025C4E-1DEE-40BD-9B03-2F4668A5144C}" destId="{7433FB0A-A5C4-42BC-8953-7968984E6376}" srcOrd="0" destOrd="0" presId="urn:microsoft.com/office/officeart/2005/8/layout/orgChart1"/>
    <dgm:cxn modelId="{33CDCE6A-F2DE-4C26-B76A-1FCE95515076}" type="presParOf" srcId="{3A025C4E-1DEE-40BD-9B03-2F4668A5144C}" destId="{BDDDE02D-E50A-47CB-AFA5-39D24423DE16}" srcOrd="1" destOrd="0" presId="urn:microsoft.com/office/officeart/2005/8/layout/orgChart1"/>
    <dgm:cxn modelId="{5939EFE0-851E-406D-B6BA-EDE941D52F43}" type="presParOf" srcId="{BDDDE02D-E50A-47CB-AFA5-39D24423DE16}" destId="{CE918910-93CA-4371-8138-EC30173447B4}" srcOrd="0" destOrd="0" presId="urn:microsoft.com/office/officeart/2005/8/layout/orgChart1"/>
    <dgm:cxn modelId="{FBE38516-FABD-4575-8F1E-DAF3CCB45AD8}" type="presParOf" srcId="{CE918910-93CA-4371-8138-EC30173447B4}" destId="{4B4D1664-E276-485B-8F1C-F66EF2EB4172}" srcOrd="0" destOrd="0" presId="urn:microsoft.com/office/officeart/2005/8/layout/orgChart1"/>
    <dgm:cxn modelId="{50602B35-7E94-4811-9EF6-58AA9894797C}" type="presParOf" srcId="{CE918910-93CA-4371-8138-EC30173447B4}" destId="{A5E18728-2CAA-4FFB-BB22-6B575C8259E0}" srcOrd="1" destOrd="0" presId="urn:microsoft.com/office/officeart/2005/8/layout/orgChart1"/>
    <dgm:cxn modelId="{39020519-A711-40D6-AE8E-E3FC30D9DAE2}" type="presParOf" srcId="{BDDDE02D-E50A-47CB-AFA5-39D24423DE16}" destId="{7B7FCF38-E0DE-467D-9865-0BD7312F3DD4}" srcOrd="1" destOrd="0" presId="urn:microsoft.com/office/officeart/2005/8/layout/orgChart1"/>
    <dgm:cxn modelId="{4ED9A403-25A2-4110-BCF6-4AE309700D07}" type="presParOf" srcId="{BDDDE02D-E50A-47CB-AFA5-39D24423DE16}" destId="{741B95E5-7FEE-4E3D-AD66-F544B918B4E6}" srcOrd="2" destOrd="0" presId="urn:microsoft.com/office/officeart/2005/8/layout/orgChart1"/>
    <dgm:cxn modelId="{32042FC8-CF78-44A2-BEBE-B58206198D2B}" type="presParOf" srcId="{3A025C4E-1DEE-40BD-9B03-2F4668A5144C}" destId="{3EACF481-072D-40B7-968F-9D7A6D8D63B6}" srcOrd="2" destOrd="0" presId="urn:microsoft.com/office/officeart/2005/8/layout/orgChart1"/>
    <dgm:cxn modelId="{6ECD134A-4833-4254-9F1D-B95F8B0A53BB}" type="presParOf" srcId="{3A025C4E-1DEE-40BD-9B03-2F4668A5144C}" destId="{E1DD9C56-721E-4A02-96D9-2C2ECA6E11DE}" srcOrd="3" destOrd="0" presId="urn:microsoft.com/office/officeart/2005/8/layout/orgChart1"/>
    <dgm:cxn modelId="{8F25D48D-7EEC-439B-A22B-D074432CBB7E}" type="presParOf" srcId="{E1DD9C56-721E-4A02-96D9-2C2ECA6E11DE}" destId="{FB34277A-0C08-4C4D-9905-CD896B5B86BE}" srcOrd="0" destOrd="0" presId="urn:microsoft.com/office/officeart/2005/8/layout/orgChart1"/>
    <dgm:cxn modelId="{56531ABF-4F36-4376-AD4C-69FDBA3E5899}" type="presParOf" srcId="{FB34277A-0C08-4C4D-9905-CD896B5B86BE}" destId="{B93302EF-6C1C-40B1-A0B8-07C01823F99F}" srcOrd="0" destOrd="0" presId="urn:microsoft.com/office/officeart/2005/8/layout/orgChart1"/>
    <dgm:cxn modelId="{962C8D00-B03D-4BFA-99BE-365B7133BF85}" type="presParOf" srcId="{FB34277A-0C08-4C4D-9905-CD896B5B86BE}" destId="{B9DBB12F-FD54-429C-9AFD-467F205C1199}" srcOrd="1" destOrd="0" presId="urn:microsoft.com/office/officeart/2005/8/layout/orgChart1"/>
    <dgm:cxn modelId="{FD28B8EB-E9F1-4FD5-B051-FD8C4C4B79AD}" type="presParOf" srcId="{E1DD9C56-721E-4A02-96D9-2C2ECA6E11DE}" destId="{41F09AEE-37A5-4739-B24A-50C79854F505}" srcOrd="1" destOrd="0" presId="urn:microsoft.com/office/officeart/2005/8/layout/orgChart1"/>
    <dgm:cxn modelId="{72B6C26E-ECC3-4C56-8ED2-57E9041B2A24}" type="presParOf" srcId="{E1DD9C56-721E-4A02-96D9-2C2ECA6E11DE}" destId="{4D11D86F-4833-4F8F-ADA0-7BE351DCD77E}" srcOrd="2" destOrd="0" presId="urn:microsoft.com/office/officeart/2005/8/layout/orgChart1"/>
    <dgm:cxn modelId="{9AF2A899-3C3C-4C6B-B52F-8F90ED6970B7}" type="presParOf" srcId="{3A025C4E-1DEE-40BD-9B03-2F4668A5144C}" destId="{9812C850-2135-4560-9051-0959015A1CFB}" srcOrd="4" destOrd="0" presId="urn:microsoft.com/office/officeart/2005/8/layout/orgChart1"/>
    <dgm:cxn modelId="{12804F7F-F434-4BC2-B5F2-4DB40D41AD3B}" type="presParOf" srcId="{3A025C4E-1DEE-40BD-9B03-2F4668A5144C}" destId="{66F293D3-E4A7-46CC-9CDA-CCDF2FA88E91}" srcOrd="5" destOrd="0" presId="urn:microsoft.com/office/officeart/2005/8/layout/orgChart1"/>
    <dgm:cxn modelId="{17F4503A-9B88-438C-A036-1C99ADCD578C}" type="presParOf" srcId="{66F293D3-E4A7-46CC-9CDA-CCDF2FA88E91}" destId="{2FB9BC92-04B6-46BC-B3CA-3D8F9C5F95A6}" srcOrd="0" destOrd="0" presId="urn:microsoft.com/office/officeart/2005/8/layout/orgChart1"/>
    <dgm:cxn modelId="{EA39589A-3A50-4F5F-AA74-77D8AB148A84}" type="presParOf" srcId="{2FB9BC92-04B6-46BC-B3CA-3D8F9C5F95A6}" destId="{7826C5E2-04D6-4E22-9495-2494543EC612}" srcOrd="0" destOrd="0" presId="urn:microsoft.com/office/officeart/2005/8/layout/orgChart1"/>
    <dgm:cxn modelId="{2D9C0E1F-20AC-4020-918E-F5D5542DD02C}" type="presParOf" srcId="{2FB9BC92-04B6-46BC-B3CA-3D8F9C5F95A6}" destId="{1170A768-1F31-464F-852E-6A39839339F0}" srcOrd="1" destOrd="0" presId="urn:microsoft.com/office/officeart/2005/8/layout/orgChart1"/>
    <dgm:cxn modelId="{EE44C361-E93B-4522-87B1-0311C4C2B3B5}" type="presParOf" srcId="{66F293D3-E4A7-46CC-9CDA-CCDF2FA88E91}" destId="{0877702C-E399-407A-B0D5-116401A15020}" srcOrd="1" destOrd="0" presId="urn:microsoft.com/office/officeart/2005/8/layout/orgChart1"/>
    <dgm:cxn modelId="{0AC52E03-C72A-41B8-BED6-D9E145C7087F}" type="presParOf" srcId="{66F293D3-E4A7-46CC-9CDA-CCDF2FA88E91}" destId="{A067423A-D467-4209-A013-016FA8C79577}" srcOrd="2" destOrd="0" presId="urn:microsoft.com/office/officeart/2005/8/layout/orgChart1"/>
    <dgm:cxn modelId="{80923B7D-1525-4A85-9990-DD2E446AF0C1}" type="presParOf" srcId="{3A025C4E-1DEE-40BD-9B03-2F4668A5144C}" destId="{F2B05869-F677-4DBD-9E1F-FEEBA67DC764}" srcOrd="6" destOrd="0" presId="urn:microsoft.com/office/officeart/2005/8/layout/orgChart1"/>
    <dgm:cxn modelId="{58130431-5CEA-4078-8932-65AD1B78E9FB}" type="presParOf" srcId="{3A025C4E-1DEE-40BD-9B03-2F4668A5144C}" destId="{F5C2841C-8605-4C74-AD7F-4C600DBCD6EF}" srcOrd="7" destOrd="0" presId="urn:microsoft.com/office/officeart/2005/8/layout/orgChart1"/>
    <dgm:cxn modelId="{E344DE95-7509-41E6-843E-883A35825275}" type="presParOf" srcId="{F5C2841C-8605-4C74-AD7F-4C600DBCD6EF}" destId="{622A0D9C-BA5B-4C39-80B4-C14528102791}" srcOrd="0" destOrd="0" presId="urn:microsoft.com/office/officeart/2005/8/layout/orgChart1"/>
    <dgm:cxn modelId="{03E3B765-FA35-434A-8CA0-FB50BB82DDCD}" type="presParOf" srcId="{622A0D9C-BA5B-4C39-80B4-C14528102791}" destId="{E4463958-EF99-4718-A933-3F53D9096AAC}" srcOrd="0" destOrd="0" presId="urn:microsoft.com/office/officeart/2005/8/layout/orgChart1"/>
    <dgm:cxn modelId="{393DB59D-A664-45BA-AC2A-6119F9EE25D3}" type="presParOf" srcId="{622A0D9C-BA5B-4C39-80B4-C14528102791}" destId="{22016D87-81B4-4C21-8B10-F11C32C19D2C}" srcOrd="1" destOrd="0" presId="urn:microsoft.com/office/officeart/2005/8/layout/orgChart1"/>
    <dgm:cxn modelId="{8F4DE15E-DC0A-491C-9BB1-6D016D5C0C6B}" type="presParOf" srcId="{F5C2841C-8605-4C74-AD7F-4C600DBCD6EF}" destId="{6B31F38A-BE24-4D2D-8C49-421920EE77DB}" srcOrd="1" destOrd="0" presId="urn:microsoft.com/office/officeart/2005/8/layout/orgChart1"/>
    <dgm:cxn modelId="{A6ABBF6C-D4B4-4536-ADA8-7A4ED10A18BA}" type="presParOf" srcId="{6B31F38A-BE24-4D2D-8C49-421920EE77DB}" destId="{7EB7D065-F8AA-4BDB-BD23-3B16A3E233C9}" srcOrd="0" destOrd="0" presId="urn:microsoft.com/office/officeart/2005/8/layout/orgChart1"/>
    <dgm:cxn modelId="{6A8386F2-2B3A-4365-84E8-3458C365C9BD}" type="presParOf" srcId="{6B31F38A-BE24-4D2D-8C49-421920EE77DB}" destId="{56ED9DCC-9E56-4977-A836-59FAD65917DF}" srcOrd="1" destOrd="0" presId="urn:microsoft.com/office/officeart/2005/8/layout/orgChart1"/>
    <dgm:cxn modelId="{856ED2C8-E614-4C0B-BD42-B10D54D0CCE8}" type="presParOf" srcId="{56ED9DCC-9E56-4977-A836-59FAD65917DF}" destId="{0E4A8A43-DB3C-4AD2-9EC5-2E179889DA4D}" srcOrd="0" destOrd="0" presId="urn:microsoft.com/office/officeart/2005/8/layout/orgChart1"/>
    <dgm:cxn modelId="{D283126A-B914-4291-AFFD-3F4F2502D012}" type="presParOf" srcId="{0E4A8A43-DB3C-4AD2-9EC5-2E179889DA4D}" destId="{7DEE0286-BA07-4607-8AC1-1BBB6E6EBD2C}" srcOrd="0" destOrd="0" presId="urn:microsoft.com/office/officeart/2005/8/layout/orgChart1"/>
    <dgm:cxn modelId="{32A7D4F8-CCD3-4687-A113-558E0D3FEDA8}" type="presParOf" srcId="{0E4A8A43-DB3C-4AD2-9EC5-2E179889DA4D}" destId="{AF2D127C-B1D1-48F6-91D4-4786BB83EB0D}" srcOrd="1" destOrd="0" presId="urn:microsoft.com/office/officeart/2005/8/layout/orgChart1"/>
    <dgm:cxn modelId="{784A16A8-E2D9-4C5D-B4BE-60F2EF9D6546}" type="presParOf" srcId="{56ED9DCC-9E56-4977-A836-59FAD65917DF}" destId="{2D39DDD5-4528-44A3-9616-40CF74FCA8FA}" srcOrd="1" destOrd="0" presId="urn:microsoft.com/office/officeart/2005/8/layout/orgChart1"/>
    <dgm:cxn modelId="{0A28ED6D-3387-46A1-881E-41A27BF2E596}" type="presParOf" srcId="{56ED9DCC-9E56-4977-A836-59FAD65917DF}" destId="{98C1EA5D-3E2F-49A2-B4F4-D194EE06EB08}" srcOrd="2" destOrd="0" presId="urn:microsoft.com/office/officeart/2005/8/layout/orgChart1"/>
    <dgm:cxn modelId="{FCF651E3-B5A8-4020-8DB0-756AFBE6ECA4}" type="presParOf" srcId="{F5C2841C-8605-4C74-AD7F-4C600DBCD6EF}" destId="{95C4AA2C-0A94-483B-9B29-5C218CCFAFA6}" srcOrd="2" destOrd="0" presId="urn:microsoft.com/office/officeart/2005/8/layout/orgChart1"/>
    <dgm:cxn modelId="{7F002586-8AC8-433A-93EC-133EE9D06485}" type="presParOf" srcId="{3A025C4E-1DEE-40BD-9B03-2F4668A5144C}" destId="{6B3A1521-3A3E-45FC-B47A-25FBB1EA894F}" srcOrd="8" destOrd="0" presId="urn:microsoft.com/office/officeart/2005/8/layout/orgChart1"/>
    <dgm:cxn modelId="{9C9E1673-65BF-4048-AA82-3CB7062B1D1C}" type="presParOf" srcId="{3A025C4E-1DEE-40BD-9B03-2F4668A5144C}" destId="{CAF4116E-3EB4-4E5D-A48C-9B4DF9D7314A}" srcOrd="9" destOrd="0" presId="urn:microsoft.com/office/officeart/2005/8/layout/orgChart1"/>
    <dgm:cxn modelId="{8DDDE062-A2B1-4AF0-8801-94AD535D4EF2}" type="presParOf" srcId="{CAF4116E-3EB4-4E5D-A48C-9B4DF9D7314A}" destId="{F3747BEA-9DFD-462B-80C5-702FA085EEFE}" srcOrd="0" destOrd="0" presId="urn:microsoft.com/office/officeart/2005/8/layout/orgChart1"/>
    <dgm:cxn modelId="{0297FD4C-C147-4A30-A9F5-3495B2A3A58F}" type="presParOf" srcId="{F3747BEA-9DFD-462B-80C5-702FA085EEFE}" destId="{772DF4F8-F124-4DFE-AA2D-C1C3DECB9EBD}" srcOrd="0" destOrd="0" presId="urn:microsoft.com/office/officeart/2005/8/layout/orgChart1"/>
    <dgm:cxn modelId="{7600E68A-9F9F-47F9-8704-397B19804291}" type="presParOf" srcId="{F3747BEA-9DFD-462B-80C5-702FA085EEFE}" destId="{B9DED9F3-0BC9-475D-AFAE-E85C601207E0}" srcOrd="1" destOrd="0" presId="urn:microsoft.com/office/officeart/2005/8/layout/orgChart1"/>
    <dgm:cxn modelId="{6F8E68D4-A75B-4B2F-A5F2-24E9C49EF219}" type="presParOf" srcId="{CAF4116E-3EB4-4E5D-A48C-9B4DF9D7314A}" destId="{1C08F105-7BA0-46F4-A4A7-B9E412F95794}" srcOrd="1" destOrd="0" presId="urn:microsoft.com/office/officeart/2005/8/layout/orgChart1"/>
    <dgm:cxn modelId="{998A7E1D-3BB4-4FC3-A7E3-FAC5F7F4B382}" type="presParOf" srcId="{CAF4116E-3EB4-4E5D-A48C-9B4DF9D7314A}" destId="{6D254C5C-AEC4-4232-84D4-2167D3AED007}" srcOrd="2" destOrd="0" presId="urn:microsoft.com/office/officeart/2005/8/layout/orgChart1"/>
    <dgm:cxn modelId="{7F8388B5-0E0F-4BC2-A87E-0DAC5E8EE4B4}" type="presParOf" srcId="{3A025C4E-1DEE-40BD-9B03-2F4668A5144C}" destId="{D7B24D5C-0A9A-4F4F-B2F2-85D71D41F45D}" srcOrd="10" destOrd="0" presId="urn:microsoft.com/office/officeart/2005/8/layout/orgChart1"/>
    <dgm:cxn modelId="{C5794988-B9C2-491F-825B-1EB73CEAAF3B}" type="presParOf" srcId="{3A025C4E-1DEE-40BD-9B03-2F4668A5144C}" destId="{1E9B6101-332E-46F2-B425-F47C1DCAE05A}" srcOrd="11" destOrd="0" presId="urn:microsoft.com/office/officeart/2005/8/layout/orgChart1"/>
    <dgm:cxn modelId="{6F0B344C-7A5F-49E6-86D6-8F86E5DBEE9B}" type="presParOf" srcId="{1E9B6101-332E-46F2-B425-F47C1DCAE05A}" destId="{64298EE9-7C2B-4165-A3E6-596F17C2372A}" srcOrd="0" destOrd="0" presId="urn:microsoft.com/office/officeart/2005/8/layout/orgChart1"/>
    <dgm:cxn modelId="{415FB3AE-A461-4B83-9957-2C1CDF811DB3}" type="presParOf" srcId="{64298EE9-7C2B-4165-A3E6-596F17C2372A}" destId="{80469C65-6DA9-41A9-B957-2E89D4C46011}" srcOrd="0" destOrd="0" presId="urn:microsoft.com/office/officeart/2005/8/layout/orgChart1"/>
    <dgm:cxn modelId="{A454D396-A07E-45B0-9BBF-4834D9CC1142}" type="presParOf" srcId="{64298EE9-7C2B-4165-A3E6-596F17C2372A}" destId="{65DC2BD5-0E24-48A0-BD56-AB21E9088B0D}" srcOrd="1" destOrd="0" presId="urn:microsoft.com/office/officeart/2005/8/layout/orgChart1"/>
    <dgm:cxn modelId="{118B21B3-0C79-4C12-9399-48113FCD9B5F}" type="presParOf" srcId="{1E9B6101-332E-46F2-B425-F47C1DCAE05A}" destId="{9EB91832-AEC8-42CE-961C-A27C9F50C109}" srcOrd="1" destOrd="0" presId="urn:microsoft.com/office/officeart/2005/8/layout/orgChart1"/>
    <dgm:cxn modelId="{E94A9342-B5C7-452F-9D3C-DFDDCE38988F}" type="presParOf" srcId="{1E9B6101-332E-46F2-B425-F47C1DCAE05A}" destId="{04F8AB04-D527-475C-9E71-5E5EC91CB3EB}" srcOrd="2" destOrd="0" presId="urn:microsoft.com/office/officeart/2005/8/layout/orgChart1"/>
    <dgm:cxn modelId="{3316BE06-44BA-4141-B0AA-BDD27B5FC808}" type="presParOf" srcId="{3A025C4E-1DEE-40BD-9B03-2F4668A5144C}" destId="{B0363216-BE96-4E66-ADEF-E7BBE5317FBF}" srcOrd="12" destOrd="0" presId="urn:microsoft.com/office/officeart/2005/8/layout/orgChart1"/>
    <dgm:cxn modelId="{E9508AF2-A9AD-45EC-8F51-8223280D2271}" type="presParOf" srcId="{3A025C4E-1DEE-40BD-9B03-2F4668A5144C}" destId="{A0BF41DF-B83C-4594-890E-2B56B635E6F3}" srcOrd="13" destOrd="0" presId="urn:microsoft.com/office/officeart/2005/8/layout/orgChart1"/>
    <dgm:cxn modelId="{5AD3D69F-3F46-4373-AF76-870BDBA69D74}" type="presParOf" srcId="{A0BF41DF-B83C-4594-890E-2B56B635E6F3}" destId="{B43AC6E7-EAD5-4E68-A188-84741EC2FA98}" srcOrd="0" destOrd="0" presId="urn:microsoft.com/office/officeart/2005/8/layout/orgChart1"/>
    <dgm:cxn modelId="{0B175ADA-E20B-438A-8C29-059606852291}" type="presParOf" srcId="{B43AC6E7-EAD5-4E68-A188-84741EC2FA98}" destId="{2D0DD7AC-CC24-4A8F-96A4-7FABBB94C9F4}" srcOrd="0" destOrd="0" presId="urn:microsoft.com/office/officeart/2005/8/layout/orgChart1"/>
    <dgm:cxn modelId="{E4F8CFD3-4784-4016-90E9-CB06ABE0A820}" type="presParOf" srcId="{B43AC6E7-EAD5-4E68-A188-84741EC2FA98}" destId="{0FACA23E-A99A-4F0D-9334-002B0F37A472}" srcOrd="1" destOrd="0" presId="urn:microsoft.com/office/officeart/2005/8/layout/orgChart1"/>
    <dgm:cxn modelId="{FED402D0-BAE1-4633-B230-B29A5A6A6F67}" type="presParOf" srcId="{A0BF41DF-B83C-4594-890E-2B56B635E6F3}" destId="{7692B7BC-1EEA-46B0-AB69-DBC4B7081702}" srcOrd="1" destOrd="0" presId="urn:microsoft.com/office/officeart/2005/8/layout/orgChart1"/>
    <dgm:cxn modelId="{8C2EF3A2-C4BC-45CD-BDC0-EBFE03FCF70B}" type="presParOf" srcId="{A0BF41DF-B83C-4594-890E-2B56B635E6F3}" destId="{AE2104AC-F690-44C3-91B0-623696194CD8}" srcOrd="2" destOrd="0" presId="urn:microsoft.com/office/officeart/2005/8/layout/orgChart1"/>
    <dgm:cxn modelId="{523C826C-9E16-429C-87C3-8362BCD2CCE8}" type="presParOf" srcId="{3A025C4E-1DEE-40BD-9B03-2F4668A5144C}" destId="{40C77695-3285-45D7-BB04-1A488374D99B}" srcOrd="14" destOrd="0" presId="urn:microsoft.com/office/officeart/2005/8/layout/orgChart1"/>
    <dgm:cxn modelId="{77EAF2A9-F2F7-47E1-B562-41127446C298}" type="presParOf" srcId="{3A025C4E-1DEE-40BD-9B03-2F4668A5144C}" destId="{E8FEC9DE-0AD2-48E5-9817-867282A5D5E5}" srcOrd="15" destOrd="0" presId="urn:microsoft.com/office/officeart/2005/8/layout/orgChart1"/>
    <dgm:cxn modelId="{6C90693C-81AD-417B-B434-9AF4BF09C9BE}" type="presParOf" srcId="{E8FEC9DE-0AD2-48E5-9817-867282A5D5E5}" destId="{D911DFF7-1D77-4E94-9686-35762209FD5D}" srcOrd="0" destOrd="0" presId="urn:microsoft.com/office/officeart/2005/8/layout/orgChart1"/>
    <dgm:cxn modelId="{BF419B90-9242-4A2F-81D4-ED28083302F4}" type="presParOf" srcId="{D911DFF7-1D77-4E94-9686-35762209FD5D}" destId="{52BDDB5B-0127-41B9-96CE-2DE1EE85C9B1}" srcOrd="0" destOrd="0" presId="urn:microsoft.com/office/officeart/2005/8/layout/orgChart1"/>
    <dgm:cxn modelId="{1DAD9A0C-32C3-4071-9B7C-7A8C6D6BB536}" type="presParOf" srcId="{D911DFF7-1D77-4E94-9686-35762209FD5D}" destId="{7040E73D-F532-4146-90D2-B5A974016A5D}" srcOrd="1" destOrd="0" presId="urn:microsoft.com/office/officeart/2005/8/layout/orgChart1"/>
    <dgm:cxn modelId="{959E7AF2-08BD-49B9-BB39-F7BFFB3F33BC}" type="presParOf" srcId="{E8FEC9DE-0AD2-48E5-9817-867282A5D5E5}" destId="{ACB18EAA-568B-4404-8977-7C8E85B9ED85}" srcOrd="1" destOrd="0" presId="urn:microsoft.com/office/officeart/2005/8/layout/orgChart1"/>
    <dgm:cxn modelId="{778919EF-E40F-48E3-BC2D-0A8CC726497B}" type="presParOf" srcId="{E8FEC9DE-0AD2-48E5-9817-867282A5D5E5}" destId="{66C4EDDB-F8D9-492C-A553-840AD0654CF8}" srcOrd="2" destOrd="0" presId="urn:microsoft.com/office/officeart/2005/8/layout/orgChart1"/>
    <dgm:cxn modelId="{C550D437-531E-45E2-8085-ED333016AEEB}" type="presParOf" srcId="{2E661669-1EBF-418A-9099-DB6F68F66280}" destId="{97F2D357-D1C1-4B67-A591-F433D14A2057}" srcOrd="2" destOrd="0" presId="urn:microsoft.com/office/officeart/2005/8/layout/orgChart1"/>
    <dgm:cxn modelId="{098A577A-3888-456C-B48D-B32F7AC917DD}" type="presParOf" srcId="{C8DC9AC0-18D7-491F-8762-CFB24D4220A5}" destId="{89CBF882-C0B5-439F-94A7-F0DC884AC6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4312E451-DEF7-4770-9927-2C3E48D77D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6ADFC77-CE27-4DAE-9548-6C4084799C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B91A49-D2E1-4E11-AB4B-98359785A7EE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8D44263F-8731-4319-B82F-B994032352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4F032F0-4BDD-44A1-9992-4317894411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CD3BC-A204-45F9-A078-37407E946DA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23843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B835AB5E-5C72-4198-84A6-D5DD803133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390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21E224D-61A0-498B-AFFC-7F468141CB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390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92C564-2B0F-4863-A25B-5F3039761A87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A3CEB811-E507-40FA-82D3-9979EBF320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744538"/>
            <a:ext cx="52276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FCCDFE6D-D679-49B8-B3CB-527D1A3A2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6C4316D-D658-45E8-9CCE-A843D31256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3903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9F74201-7472-4F52-BB1D-BF8C904F09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BF1167-0280-4C85-9709-1EC5B90C2FC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51337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82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113" algn="l" defTabSz="10382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8225" algn="l" defTabSz="10382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7338" algn="l" defTabSz="10382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38" algn="l" defTabSz="10382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1">
            <a:extLst>
              <a:ext uri="{FF2B5EF4-FFF2-40B4-BE49-F238E27FC236}">
                <a16:creationId xmlns:a16="http://schemas.microsoft.com/office/drawing/2014/main" xmlns="" id="{57B19FAE-E101-492A-81BB-8CC8DA32CA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18438" y="7081838"/>
            <a:ext cx="28035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903" tIns="51952" rIns="103903" bIns="51952">
            <a:spAutoFit/>
          </a:bodyPr>
          <a:lstStyle/>
          <a:p>
            <a:pPr>
              <a:defRPr/>
            </a:pPr>
            <a:r>
              <a:rPr lang="pt-BR" altLang="pt-BR" sz="2700">
                <a:latin typeface="Calibri" pitchFamily="34" charset="0"/>
                <a:cs typeface="Arial" charset="0"/>
              </a:rPr>
              <a:t>                      </a:t>
            </a:r>
            <a:endParaRPr lang="pt-BR" altLang="pt-BR" sz="3000">
              <a:latin typeface="Calibri" pitchFamily="34" charset="0"/>
              <a:cs typeface="Arial" charset="0"/>
            </a:endParaRP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xmlns="" id="{D37B7424-847C-45D0-A7A1-BC10CC3F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B9F8-05F4-4F52-8F89-8943BAC08B4B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xmlns="" id="{98D61CF3-A06E-4D76-A723-576EEE32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89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xmlns="" id="{50B86D67-4684-407E-A11B-1338610E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1979A-122C-4BE7-8AE7-C0414FE1284A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xmlns="" id="{EE45FC7A-3701-43FE-BF10-D49396B1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xmlns="" id="{458F8510-8CD8-4C3C-A6B2-7CC3C3B5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1963" y="7094538"/>
            <a:ext cx="2478087" cy="401637"/>
          </a:xfrm>
        </p:spPr>
        <p:txBody>
          <a:bodyPr/>
          <a:lstStyle>
            <a:lvl1pPr>
              <a:defRPr/>
            </a:lvl1pPr>
          </a:lstStyle>
          <a:p>
            <a:fld id="{84851BD3-83F7-419F-BDD2-6171CF590F3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042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xmlns="" id="{E55F6DA4-ED57-4634-A1B8-B662753E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0BA5-F98F-43D0-8EEB-AC2F684AE1FB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xmlns="" id="{2A12BC92-D608-40BC-83EA-50410482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xmlns="" id="{90951B68-0AE2-492A-9F42-F07196AB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D46DE-F0EB-4B9F-812B-08FBC6915C4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6714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5B8D5DA-886A-44AF-A68B-A2CC48F9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1813" y="7008813"/>
            <a:ext cx="2478087" cy="40163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 defTabSz="1039033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6D06C-B99C-4C0E-93D2-28088F049796}" type="datetimeFigureOut">
              <a:rPr lang="pt-BR"/>
              <a:pPr>
                <a:defRPr/>
              </a:pPr>
              <a:t>24/04/2020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76B2331-D01A-47E0-8795-4C0FE090C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29025" y="7008813"/>
            <a:ext cx="3363913" cy="40163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 defTabSz="1039033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A61DE65-DB56-40DF-9E9D-692686E6E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12063" y="7008813"/>
            <a:ext cx="2478087" cy="401637"/>
          </a:xfrm>
          <a:prstGeom prst="rect">
            <a:avLst/>
          </a:prstGeom>
        </p:spPr>
        <p:txBody>
          <a:bodyPr vert="horz" wrap="square" lIns="103903" tIns="51952" rIns="103903" bIns="51952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9D5B1C-D240-4862-BD0C-26D52AEF98FE}" type="slidenum">
              <a:rPr lang="pt-BR" altLang="en-US"/>
              <a:pPr/>
              <a:t>‹nº›</a:t>
            </a:fld>
            <a:endParaRPr lang="pt-BR" altLang="en-US"/>
          </a:p>
        </p:txBody>
      </p:sp>
      <p:pic>
        <p:nvPicPr>
          <p:cNvPr id="1029" name="Picture 3">
            <a:extLst>
              <a:ext uri="{FF2B5EF4-FFF2-40B4-BE49-F238E27FC236}">
                <a16:creationId xmlns:a16="http://schemas.microsoft.com/office/drawing/2014/main" xmlns="" id="{28E39D28-9BC1-4E23-965C-531C368C08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2" t="84119" r="19749" b="10121"/>
          <a:stretch>
            <a:fillRect/>
          </a:stretch>
        </p:blipFill>
        <p:spPr bwMode="auto">
          <a:xfrm>
            <a:off x="0" y="6956425"/>
            <a:ext cx="106219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agem 7" descr="sst-doc.jpg">
            <a:extLst>
              <a:ext uri="{FF2B5EF4-FFF2-40B4-BE49-F238E27FC236}">
                <a16:creationId xmlns:a16="http://schemas.microsoft.com/office/drawing/2014/main" xmlns="" id="{C1BD30E7-0FD9-4153-AE35-098B2EE5444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48"/>
          <a:stretch>
            <a:fillRect/>
          </a:stretch>
        </p:blipFill>
        <p:spPr bwMode="auto">
          <a:xfrm>
            <a:off x="365125" y="396875"/>
            <a:ext cx="112871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6797C7F5-88A8-4B7B-8B5B-B1BF50A633B0}"/>
              </a:ext>
            </a:extLst>
          </p:cNvPr>
          <p:cNvCxnSpPr/>
          <p:nvPr userDrawn="1"/>
        </p:nvCxnSpPr>
        <p:spPr>
          <a:xfrm>
            <a:off x="1493838" y="1081088"/>
            <a:ext cx="88582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1A3B5E59-61EA-41BF-8858-52184CB4028A}"/>
              </a:ext>
            </a:extLst>
          </p:cNvPr>
          <p:cNvSpPr txBox="1"/>
          <p:nvPr userDrawn="1"/>
        </p:nvSpPr>
        <p:spPr>
          <a:xfrm>
            <a:off x="1714500" y="300038"/>
            <a:ext cx="8615363" cy="566737"/>
          </a:xfrm>
          <a:prstGeom prst="rect">
            <a:avLst/>
          </a:prstGeom>
          <a:noFill/>
        </p:spPr>
        <p:txBody>
          <a:bodyPr lIns="103903" tIns="51952" rIns="103903" bIns="51952">
            <a:spAutoFit/>
          </a:bodyPr>
          <a:lstStyle/>
          <a:p>
            <a:pPr defTabSz="103903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Secretaria de Assistência Social, Trabalho e Habitação</a:t>
            </a:r>
          </a:p>
        </p:txBody>
      </p:sp>
      <p:sp>
        <p:nvSpPr>
          <p:cNvPr id="1033" name="CaixaDeTexto 10">
            <a:extLst>
              <a:ext uri="{FF2B5EF4-FFF2-40B4-BE49-F238E27FC236}">
                <a16:creationId xmlns:a16="http://schemas.microsoft.com/office/drawing/2014/main" xmlns="" id="{9CBDFD40-725E-431A-BE8B-F43284BD86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759700" y="7081838"/>
            <a:ext cx="28622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903" tIns="51952" rIns="103903" bIns="51952">
            <a:spAutoFit/>
          </a:bodyPr>
          <a:lstStyle/>
          <a:p>
            <a:pPr>
              <a:defRPr/>
            </a:pPr>
            <a:r>
              <a:rPr lang="pt-BR" altLang="pt-BR" sz="2700">
                <a:latin typeface="Calibri" pitchFamily="34" charset="0"/>
                <a:cs typeface="Arial" charset="0"/>
              </a:rPr>
              <a:t>                      </a:t>
            </a:r>
            <a:r>
              <a:rPr lang="pt-BR" altLang="pt-BR" sz="3000">
                <a:latin typeface="Calibri" pitchFamily="34" charset="0"/>
                <a:cs typeface="Arial" charset="0"/>
              </a:rPr>
              <a:t>2016</a:t>
            </a:r>
          </a:p>
          <a:p>
            <a:pPr>
              <a:defRPr/>
            </a:pPr>
            <a:endParaRPr lang="pt-BR" altLang="pt-BR" sz="3000">
              <a:latin typeface="Calibri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6" r:id="rId3"/>
  </p:sldLayoutIdLst>
  <p:txStyles>
    <p:titleStyle>
      <a:lvl1pPr algn="ctr" defTabSz="1038225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382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382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382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382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382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382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382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382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8938" indent="-388938" algn="l" defTabSz="1038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2963" indent="-323850" algn="l" defTabSz="1038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575" indent="-258763" algn="l" defTabSz="1038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7688" indent="-258763" algn="l" defTabSz="1038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800" indent="-258763" algn="l" defTabSz="10382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emav@sst.sc.gov.b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xmlns="" id="{EE5B734E-1118-4059-850C-AE002CC6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509" y="1548383"/>
            <a:ext cx="9074150" cy="5293757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pt-BR" sz="5400" b="1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pt-BR" sz="5400" b="1" dirty="0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  <a:cs typeface="Arial" charset="0"/>
              </a:rPr>
              <a:t>Gerência de Monitoramento e Avaliação do SUAS</a:t>
            </a:r>
          </a:p>
          <a:p>
            <a:pPr algn="ctr">
              <a:defRPr/>
            </a:pPr>
            <a:r>
              <a:rPr lang="pt-BR" sz="5400" b="1" dirty="0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  <a:cs typeface="Arial" charset="0"/>
              </a:rPr>
              <a:t>- GEMAV -</a:t>
            </a:r>
          </a:p>
          <a:p>
            <a:pPr algn="ctr">
              <a:defRPr/>
            </a:pPr>
            <a:endParaRPr lang="pt-BR" sz="5400" b="1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pt-BR" sz="2400" b="1" dirty="0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  <a:cs typeface="Arial" charset="0"/>
              </a:rPr>
              <a:t>(Após reordenamento: </a:t>
            </a:r>
          </a:p>
          <a:p>
            <a:pPr algn="ctr">
              <a:defRPr/>
            </a:pPr>
            <a:r>
              <a:rPr lang="pt-BR" sz="2400" b="1" dirty="0"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+mj-lt"/>
                <a:cs typeface="Arial" charset="0"/>
              </a:rPr>
              <a:t>Gestão de Avaliação e Gestão da Informação  - GEAGI)</a:t>
            </a:r>
          </a:p>
          <a:p>
            <a:pPr algn="ctr">
              <a:defRPr/>
            </a:pPr>
            <a:endParaRPr lang="pt-BR" b="1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8B559137-9772-4388-8251-FD628A7A2A60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951E723C-162F-4110-8695-5352538B6741}"/>
              </a:ext>
            </a:extLst>
          </p:cNvPr>
          <p:cNvSpPr/>
          <p:nvPr/>
        </p:nvSpPr>
        <p:spPr>
          <a:xfrm>
            <a:off x="1277938" y="1547813"/>
            <a:ext cx="8885237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sz="2800" b="1" dirty="0"/>
          </a:p>
          <a:p>
            <a:pPr>
              <a:defRPr/>
            </a:pPr>
            <a:endParaRPr lang="pt-BR" sz="2800" b="1" dirty="0"/>
          </a:p>
          <a:p>
            <a:pPr>
              <a:defRPr/>
            </a:pPr>
            <a:r>
              <a:rPr lang="pt-BR" sz="2800" b="1" dirty="0"/>
              <a:t>2 – GESTÕES </a:t>
            </a:r>
            <a:r>
              <a:rPr lang="pt-BR" sz="2800" b="1" dirty="0">
                <a:solidFill>
                  <a:srgbClr val="FF0000"/>
                </a:solidFill>
              </a:rPr>
              <a:t>MUNICIPAIS</a:t>
            </a:r>
            <a:r>
              <a:rPr lang="pt-BR" sz="2800" b="1" dirty="0"/>
              <a:t> DO SUAS EM SANTA CATARINA (Censo SUAS 2015):</a:t>
            </a:r>
          </a:p>
          <a:p>
            <a:pPr algn="just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MUNICÍPIOS COM </a:t>
            </a:r>
            <a:r>
              <a:rPr lang="pt-BR" sz="2400" b="1" dirty="0">
                <a:solidFill>
                  <a:schemeClr val="tx1"/>
                </a:solidFill>
              </a:rPr>
              <a:t>VIGILÂNCIA SOCIOASSSISTENCIAL </a:t>
            </a:r>
            <a:r>
              <a:rPr lang="pt-BR" sz="2400" b="1" dirty="0">
                <a:solidFill>
                  <a:srgbClr val="FF0000"/>
                </a:solidFill>
              </a:rPr>
              <a:t>CONSTITUÍDA</a:t>
            </a:r>
            <a:r>
              <a:rPr lang="pt-BR" sz="2400" b="1" dirty="0"/>
              <a:t>:</a:t>
            </a:r>
            <a:endParaRPr lang="pt-BR" sz="2400" dirty="0"/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84</a:t>
            </a:r>
            <a:r>
              <a:rPr lang="pt-BR" sz="2400" b="1" dirty="0"/>
              <a:t> na estrutura </a:t>
            </a:r>
            <a:r>
              <a:rPr lang="pt-BR" sz="2400" b="1" u="sng" dirty="0"/>
              <a:t>formal </a:t>
            </a:r>
            <a:r>
              <a:rPr lang="pt-BR" sz="2400" b="1" dirty="0"/>
              <a:t>do órgão gestor municipal    	(</a:t>
            </a:r>
            <a:r>
              <a:rPr lang="pt-BR" sz="2400" b="1" dirty="0">
                <a:solidFill>
                  <a:srgbClr val="0070C0"/>
                </a:solidFill>
              </a:rPr>
              <a:t>28,48%)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87</a:t>
            </a:r>
            <a:r>
              <a:rPr lang="pt-BR" sz="2400" b="1" dirty="0"/>
              <a:t> de maneira </a:t>
            </a:r>
            <a:r>
              <a:rPr lang="pt-BR" sz="2400" b="1" u="sng" dirty="0"/>
              <a:t>informal</a:t>
            </a:r>
            <a:r>
              <a:rPr lang="pt-BR" sz="2400" b="1" dirty="0"/>
              <a:t> 				(</a:t>
            </a:r>
            <a:r>
              <a:rPr lang="pt-BR" sz="2400" b="1" dirty="0">
                <a:solidFill>
                  <a:srgbClr val="0070C0"/>
                </a:solidFill>
              </a:rPr>
              <a:t>29,49%)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124</a:t>
            </a:r>
            <a:r>
              <a:rPr lang="pt-BR" sz="2400" b="1" dirty="0"/>
              <a:t> </a:t>
            </a:r>
            <a:r>
              <a:rPr lang="pt-BR" sz="2400" b="1" u="sng" dirty="0"/>
              <a:t>não constituída</a:t>
            </a:r>
            <a:r>
              <a:rPr lang="pt-BR" sz="2400" b="1" dirty="0"/>
              <a:t>					(</a:t>
            </a:r>
            <a:r>
              <a:rPr lang="pt-BR" sz="2400" b="1" dirty="0">
                <a:solidFill>
                  <a:srgbClr val="0070C0"/>
                </a:solidFill>
              </a:rPr>
              <a:t>42,03%)</a:t>
            </a:r>
            <a:r>
              <a:rPr lang="pt-BR" sz="2400" b="1" dirty="0"/>
              <a:t>	</a:t>
            </a:r>
          </a:p>
          <a:p>
            <a:pPr algn="just">
              <a:defRPr/>
            </a:pPr>
            <a:r>
              <a:rPr lang="pt-BR" sz="2400" b="1" dirty="0"/>
              <a:t>MUNICÍPOS COM </a:t>
            </a:r>
            <a:r>
              <a:rPr lang="pt-BR" sz="2400" b="1" dirty="0">
                <a:solidFill>
                  <a:srgbClr val="FF0000"/>
                </a:solidFill>
              </a:rPr>
              <a:t>LEI MUNICIPAL </a:t>
            </a:r>
            <a:r>
              <a:rPr lang="pt-BR" sz="2400" b="1" dirty="0">
                <a:solidFill>
                  <a:schemeClr val="tx1"/>
                </a:solidFill>
              </a:rPr>
              <a:t>DE REGULAMENTAÇÃO DO SUAS </a:t>
            </a:r>
            <a:r>
              <a:rPr lang="pt-BR" sz="2400" b="1" dirty="0"/>
              <a:t>QUE CONTENHA A VIGILÂNCIA SOCIOASSISTENCIAL COMO </a:t>
            </a:r>
            <a:r>
              <a:rPr lang="pt-BR" sz="2400" b="1" dirty="0">
                <a:solidFill>
                  <a:srgbClr val="FF0000"/>
                </a:solidFill>
              </a:rPr>
              <a:t>FUNÇÃO DA ASSISTENCIA SOCIAL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>
              <a:defRPr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t-BR" sz="2400" b="1" dirty="0">
                <a:solidFill>
                  <a:srgbClr val="0070C0"/>
                </a:solidFill>
              </a:rPr>
              <a:t>84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possuem Lei Municipal 				</a:t>
            </a:r>
          </a:p>
          <a:p>
            <a:pPr algn="just">
              <a:defRPr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pt-BR" sz="2400" b="1" dirty="0">
                <a:solidFill>
                  <a:srgbClr val="0070C0"/>
                </a:solidFill>
              </a:rPr>
              <a:t>81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</a:rPr>
              <a:t>constam a Vigilância como função da Assistencia Social (</a:t>
            </a:r>
            <a:r>
              <a:rPr lang="pt-BR" sz="2400" b="1" dirty="0">
                <a:solidFill>
                  <a:srgbClr val="0070C0"/>
                </a:solidFill>
              </a:rPr>
              <a:t>27,45%)</a:t>
            </a:r>
            <a:endParaRPr lang="pt-BR" sz="2400" b="1" u="sng" dirty="0">
              <a:solidFill>
                <a:srgbClr val="0070C0"/>
              </a:solidFill>
            </a:endParaRPr>
          </a:p>
          <a:p>
            <a:pPr algn="just">
              <a:buFontTx/>
              <a:buChar char="-"/>
              <a:defRPr/>
            </a:pPr>
            <a:endParaRPr lang="pt-BR" sz="24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Tx/>
              <a:buChar char="-"/>
              <a:defRPr/>
            </a:pPr>
            <a:endParaRPr lang="pt-BR" sz="2400" b="1" u="sng" dirty="0"/>
          </a:p>
          <a:p>
            <a:pPr algn="just">
              <a:buFontTx/>
              <a:buChar char="-"/>
              <a:defRPr/>
            </a:pPr>
            <a:endParaRPr lang="pt-BR" sz="2400" b="1" u="sng" dirty="0"/>
          </a:p>
          <a:p>
            <a:pPr algn="just"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78457CD-EBB9-4419-B8E0-AC19189AFFB2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12B20728-760A-4733-92E1-BC18F497B606}"/>
              </a:ext>
            </a:extLst>
          </p:cNvPr>
          <p:cNvSpPr/>
          <p:nvPr/>
        </p:nvSpPr>
        <p:spPr>
          <a:xfrm>
            <a:off x="1422400" y="1476375"/>
            <a:ext cx="8885238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MUNICÍPIOS COM </a:t>
            </a:r>
            <a:r>
              <a:rPr lang="pt-BR" sz="2400" b="1" dirty="0">
                <a:solidFill>
                  <a:srgbClr val="FF0000"/>
                </a:solidFill>
              </a:rPr>
              <a:t>PROFISSIONAIS EXCLUSIVAMENTE </a:t>
            </a:r>
            <a:r>
              <a:rPr lang="pt-BR" sz="2400" b="1" dirty="0">
                <a:solidFill>
                  <a:schemeClr val="tx1"/>
                </a:solidFill>
              </a:rPr>
              <a:t>DEDICADOS ÀS ATIVIDADES DA VIGILÂNCIA SOCIOASSISTENCIAL:</a:t>
            </a:r>
            <a:endParaRPr lang="pt-BR" sz="24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pt-BR" sz="2400" dirty="0"/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21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/>
              <a:t> Municípios ( </a:t>
            </a:r>
            <a:r>
              <a:rPr lang="pt-BR" sz="2400" b="1" dirty="0">
                <a:solidFill>
                  <a:srgbClr val="0070C0"/>
                </a:solidFill>
              </a:rPr>
              <a:t>10</a:t>
            </a:r>
            <a:r>
              <a:rPr lang="pt-BR" sz="2400" b="1" dirty="0"/>
              <a:t> PP1 + </a:t>
            </a:r>
            <a:r>
              <a:rPr lang="pt-BR" sz="2400" b="1" dirty="0">
                <a:solidFill>
                  <a:srgbClr val="0070C0"/>
                </a:solidFill>
              </a:rPr>
              <a:t>01</a:t>
            </a:r>
            <a:r>
              <a:rPr lang="pt-BR" sz="2400" b="1" dirty="0"/>
              <a:t> PP2 + </a:t>
            </a:r>
            <a:r>
              <a:rPr lang="pt-BR" sz="2400" b="1" dirty="0">
                <a:solidFill>
                  <a:srgbClr val="0070C0"/>
                </a:solidFill>
              </a:rPr>
              <a:t>04</a:t>
            </a:r>
            <a:r>
              <a:rPr lang="pt-BR" sz="2400" b="1" dirty="0"/>
              <a:t> MP + 06 </a:t>
            </a:r>
            <a:r>
              <a:rPr lang="pt-BR" sz="2400" b="1" dirty="0">
                <a:solidFill>
                  <a:srgbClr val="0070C0"/>
                </a:solidFill>
              </a:rPr>
              <a:t>GP</a:t>
            </a:r>
            <a:r>
              <a:rPr lang="pt-BR" sz="2400" b="1" dirty="0"/>
              <a:t>) 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19</a:t>
            </a:r>
            <a:r>
              <a:rPr lang="pt-BR" sz="2400" b="1" dirty="0"/>
              <a:t> de nível superior = 41 profissionais 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07</a:t>
            </a:r>
            <a:r>
              <a:rPr lang="pt-BR" sz="2400" b="1" dirty="0"/>
              <a:t> de nível médio = 09 profissionais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***02 não informaram o número de profissionais</a:t>
            </a:r>
          </a:p>
          <a:p>
            <a:pPr algn="just">
              <a:defRPr/>
            </a:pPr>
            <a:r>
              <a:rPr lang="pt-BR" sz="2400" b="1" dirty="0"/>
              <a:t>	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Ou seja, de </a:t>
            </a:r>
            <a:r>
              <a:rPr lang="pt-BR" sz="2400" b="1" dirty="0">
                <a:solidFill>
                  <a:srgbClr val="0070C0"/>
                </a:solidFill>
              </a:rPr>
              <a:t>171</a:t>
            </a:r>
            <a:r>
              <a:rPr lang="pt-BR" sz="2400" b="1" dirty="0"/>
              <a:t> (formal + informal) apenas </a:t>
            </a:r>
            <a:r>
              <a:rPr lang="pt-BR" sz="2400" b="1" dirty="0">
                <a:solidFill>
                  <a:srgbClr val="0070C0"/>
                </a:solidFill>
              </a:rPr>
              <a:t>19</a:t>
            </a:r>
            <a:r>
              <a:rPr lang="pt-BR" sz="2400" b="1" dirty="0"/>
              <a:t> possuem servidores exclusivos para a vigilância = 11,11%	</a:t>
            </a: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D5CE3186-FF93-4D2B-8AFF-C826515D5419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E5D9BE9-8A9E-4CF9-B72B-8E2C2236BD3D}"/>
              </a:ext>
            </a:extLst>
          </p:cNvPr>
          <p:cNvSpPr/>
          <p:nvPr/>
        </p:nvSpPr>
        <p:spPr>
          <a:xfrm>
            <a:off x="1422400" y="1908175"/>
            <a:ext cx="8885238" cy="47529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MUNICÍPIOS QUE INDICARAM A REALIZAÇAÕ DE </a:t>
            </a:r>
            <a:r>
              <a:rPr lang="pt-BR" sz="2400" b="1" dirty="0">
                <a:solidFill>
                  <a:srgbClr val="FF0000"/>
                </a:solidFill>
              </a:rPr>
              <a:t>CURSOS DE CAPACITAÇÃO</a:t>
            </a:r>
            <a:r>
              <a:rPr lang="pt-BR" sz="2400" b="1" dirty="0"/>
              <a:t> SOBRE VIGILÂNCIA SOCIOASSITENCIAL: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b="1" dirty="0">
                <a:solidFill>
                  <a:srgbClr val="0070C0"/>
                </a:solidFill>
              </a:rPr>
              <a:t>34</a:t>
            </a:r>
            <a:r>
              <a:rPr lang="pt-BR" sz="2400" b="1" dirty="0"/>
              <a:t> Municípios 					 	(</a:t>
            </a:r>
            <a:r>
              <a:rPr lang="pt-BR" sz="2400" b="1" dirty="0">
                <a:solidFill>
                  <a:srgbClr val="0070C0"/>
                </a:solidFill>
              </a:rPr>
              <a:t>11,52%)</a:t>
            </a:r>
          </a:p>
          <a:p>
            <a:pPr algn="just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MUNICÍPIOS QUE INFORMARAM RECEBER </a:t>
            </a:r>
            <a:r>
              <a:rPr lang="pt-BR" sz="2400" b="1" dirty="0">
                <a:solidFill>
                  <a:srgbClr val="FF0000"/>
                </a:solidFill>
              </a:rPr>
              <a:t>ORIENTAÇÃO E APOIO TÉCNICO ACERCA DA IMPLANTAÇÃO DA VIGILÂNCIA</a:t>
            </a:r>
            <a:r>
              <a:rPr lang="pt-BR" sz="2400" b="1" dirty="0"/>
              <a:t> QUANDO DAS </a:t>
            </a:r>
            <a:r>
              <a:rPr lang="pt-BR" sz="2400" b="1" dirty="0">
                <a:solidFill>
                  <a:srgbClr val="FF0000"/>
                </a:solidFill>
              </a:rPr>
              <a:t>VISITAS TÉCNICAS DO ESTADO</a:t>
            </a:r>
            <a:r>
              <a:rPr lang="pt-BR" sz="2400" b="1" dirty="0">
                <a:solidFill>
                  <a:schemeClr val="tx1"/>
                </a:solidFill>
              </a:rPr>
              <a:t>:</a:t>
            </a:r>
            <a:endParaRPr lang="pt-BR" sz="2400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400" b="1" dirty="0"/>
              <a:t> Municípios	 					(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00,67%</a:t>
            </a:r>
            <a:r>
              <a:rPr lang="pt-BR" sz="2400" b="1" dirty="0">
                <a:solidFill>
                  <a:schemeClr val="tx1"/>
                </a:solidFill>
              </a:rPr>
              <a:t>)</a:t>
            </a:r>
            <a:endParaRPr lang="pt-BR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15578092-6D3C-40B7-8406-7984ED9661CE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2FDF621C-DA94-4FEE-BC8D-637CFCBF0B33}"/>
              </a:ext>
            </a:extLst>
          </p:cNvPr>
          <p:cNvSpPr/>
          <p:nvPr/>
        </p:nvSpPr>
        <p:spPr>
          <a:xfrm>
            <a:off x="1422400" y="1260475"/>
            <a:ext cx="8885238" cy="5472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t-BR" sz="2400" b="1" dirty="0"/>
              <a:t>MUNICÍPIOS ONDE O ÓRGÃO GESTOR UTILIZA </a:t>
            </a:r>
            <a:r>
              <a:rPr lang="pt-BR" sz="2400" b="1" dirty="0">
                <a:solidFill>
                  <a:srgbClr val="FF0000"/>
                </a:solidFill>
              </a:rPr>
              <a:t>SISTEMA DE INFORMAÇÃO PRÓPRIO </a:t>
            </a:r>
            <a:r>
              <a:rPr lang="pt-BR" sz="2400" b="1" dirty="0"/>
              <a:t>PARA GERENCIAR A POLÍTICA DE ASSISTENCIA SOCIAL: (não os do MDS)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88</a:t>
            </a:r>
            <a:r>
              <a:rPr lang="pt-BR" sz="2400" b="1" dirty="0"/>
              <a:t> Municípios 			 		 	(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29,83%</a:t>
            </a:r>
            <a:r>
              <a:rPr lang="pt-BR" sz="2400" b="1" dirty="0">
                <a:solidFill>
                  <a:schemeClr val="tx1"/>
                </a:solidFill>
              </a:rPr>
              <a:t>)</a:t>
            </a:r>
          </a:p>
          <a:p>
            <a:pPr algn="just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pt-BR" sz="2400" b="1" dirty="0">
                <a:solidFill>
                  <a:schemeClr val="tx1"/>
                </a:solidFill>
              </a:rPr>
              <a:t>    Destes, os sistemas permitem: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05 </a:t>
            </a:r>
            <a:r>
              <a:rPr lang="pt-BR" sz="2400" b="1" dirty="0">
                <a:solidFill>
                  <a:schemeClr val="tx1"/>
                </a:solidFill>
              </a:rPr>
              <a:t>registrar repasses de recursos para entidades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400" b="1" dirty="0">
                <a:solidFill>
                  <a:schemeClr val="tx1"/>
                </a:solidFill>
              </a:rPr>
              <a:t> registrar prestação de contas das entidades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77</a:t>
            </a:r>
            <a:r>
              <a:rPr lang="pt-BR" sz="2400" b="1" dirty="0">
                <a:solidFill>
                  <a:schemeClr val="tx1"/>
                </a:solidFill>
              </a:rPr>
              <a:t> registrar execução física/atendimentos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46</a:t>
            </a:r>
            <a:r>
              <a:rPr lang="pt-BR" sz="2400" b="1" dirty="0">
                <a:solidFill>
                  <a:schemeClr val="tx1"/>
                </a:solidFill>
              </a:rPr>
              <a:t> registrar unidades da rede socioassistencial pública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17</a:t>
            </a:r>
            <a:r>
              <a:rPr lang="pt-BR" sz="2400" b="1" dirty="0">
                <a:solidFill>
                  <a:schemeClr val="tx1"/>
                </a:solidFill>
              </a:rPr>
              <a:t> registrar unidades da rede socioassistencial privada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73</a:t>
            </a:r>
            <a:r>
              <a:rPr lang="pt-BR" sz="2400" b="1" dirty="0">
                <a:solidFill>
                  <a:schemeClr val="tx1"/>
                </a:solidFill>
              </a:rPr>
              <a:t> elaborar e armazenar prontuário eletrônico dos usuários dos serviços socioassistenciais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</a:t>
            </a:r>
            <a:r>
              <a:rPr lang="pt-BR" sz="2400" b="1" dirty="0">
                <a:solidFill>
                  <a:schemeClr val="tx1"/>
                </a:solidFill>
              </a:rPr>
              <a:t> outros registros não elencados acima </a:t>
            </a:r>
            <a:endParaRPr lang="pt-BR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6270221-4FAD-49AA-80A4-C088DB719941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E9282A61-A6BD-4BA6-8001-AEA3EA4F9A55}"/>
              </a:ext>
            </a:extLst>
          </p:cNvPr>
          <p:cNvSpPr/>
          <p:nvPr/>
        </p:nvSpPr>
        <p:spPr>
          <a:xfrm>
            <a:off x="1422400" y="1260475"/>
            <a:ext cx="8885238" cy="5472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ATIVIDADES DE </a:t>
            </a:r>
            <a:r>
              <a:rPr lang="pt-BR" sz="2400" b="1" dirty="0">
                <a:solidFill>
                  <a:srgbClr val="FF0000"/>
                </a:solidFill>
              </a:rPr>
              <a:t>MONITORAMENTO DA QUALIDADE DOS SERVIÇOS </a:t>
            </a:r>
            <a:r>
              <a:rPr lang="pt-BR" sz="2400" b="1" dirty="0"/>
              <a:t>PRESTADOS PELA REDE SOCIOASSISTENCIAL REALIZADAS PELOS MUNICÍPIOS:</a:t>
            </a:r>
          </a:p>
          <a:p>
            <a:pPr algn="just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210</a:t>
            </a:r>
            <a:r>
              <a:rPr lang="pt-BR" sz="2400" b="1" dirty="0">
                <a:solidFill>
                  <a:schemeClr val="tx1"/>
                </a:solidFill>
              </a:rPr>
              <a:t> realizam visitas técnicas à rede socioassistencial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232</a:t>
            </a:r>
            <a:r>
              <a:rPr lang="pt-BR" sz="2400" b="1" dirty="0">
                <a:solidFill>
                  <a:schemeClr val="tx1"/>
                </a:solidFill>
              </a:rPr>
              <a:t> realizam a gestão/validação das informações prestadas sobre as unidades, como o preenchimento do RMA, Censo Suas e demais instrumentais nacionais junto aos serviços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103</a:t>
            </a:r>
            <a:r>
              <a:rPr lang="pt-BR" sz="2400" b="1" dirty="0">
                <a:solidFill>
                  <a:schemeClr val="tx1"/>
                </a:solidFill>
              </a:rPr>
              <a:t> possuem instrumentos de coleta de dados próprios para levantamento de informações junto aos serviços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59</a:t>
            </a: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produção de indicadores próprios </a:t>
            </a:r>
            <a:r>
              <a:rPr lang="pt-BR" sz="2400" b="1" dirty="0">
                <a:solidFill>
                  <a:schemeClr val="tx1"/>
                </a:solidFill>
              </a:rPr>
              <a:t>para aferição do volume e qualidade dos serviços socioassistenciais </a:t>
            </a:r>
          </a:p>
          <a:p>
            <a:pPr algn="just">
              <a:defRPr/>
            </a:pPr>
            <a:endParaRPr lang="pt-B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F2F888E-1215-4B3F-B304-3C839A25ABBE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3662AB8-6627-4205-8C70-245428445C78}"/>
              </a:ext>
            </a:extLst>
          </p:cNvPr>
          <p:cNvSpPr/>
          <p:nvPr/>
        </p:nvSpPr>
        <p:spPr>
          <a:xfrm>
            <a:off x="1422400" y="1620838"/>
            <a:ext cx="8885238" cy="4679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SEMINÁRIO EM </a:t>
            </a:r>
            <a:r>
              <a:rPr lang="pt-BR" sz="3200" b="1" dirty="0">
                <a:solidFill>
                  <a:srgbClr val="FF0000"/>
                </a:solidFill>
              </a:rPr>
              <a:t>CAÇADOR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43</a:t>
            </a:r>
            <a:r>
              <a:rPr lang="pt-BR" sz="2400" b="1" dirty="0"/>
              <a:t> Municípios (Regiões do Planalto Norte + Alto Vale do Rio do Peixe + Meio Oeste) 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31  </a:t>
            </a:r>
            <a:r>
              <a:rPr lang="pt-BR" sz="2400" b="1" dirty="0"/>
              <a:t>PP1 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07</a:t>
            </a:r>
            <a:r>
              <a:rPr lang="pt-BR" sz="2400" b="1" dirty="0"/>
              <a:t> PP2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</a:t>
            </a:r>
            <a:r>
              <a:rPr lang="pt-BR" sz="2400" b="1" dirty="0"/>
              <a:t> MP</a:t>
            </a:r>
          </a:p>
          <a:p>
            <a:pPr algn="just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b="1" dirty="0"/>
              <a:t>-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</a:t>
            </a:r>
            <a:r>
              <a:rPr lang="pt-BR" sz="2400" b="1" dirty="0"/>
              <a:t> estrutura formal	(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pt-BR" sz="2400" b="1" dirty="0"/>
              <a:t> PP1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400" b="1" dirty="0"/>
              <a:t> PP2)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09</a:t>
            </a:r>
            <a:r>
              <a:rPr lang="pt-BR" sz="2400" b="1" dirty="0"/>
              <a:t> informal 		(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08</a:t>
            </a:r>
            <a:r>
              <a:rPr lang="pt-BR" sz="2400" b="1" dirty="0"/>
              <a:t> PP1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400" b="1" dirty="0"/>
              <a:t> MP)</a:t>
            </a:r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22</a:t>
            </a:r>
            <a:r>
              <a:rPr lang="pt-BR" sz="2400" b="1" dirty="0"/>
              <a:t> não constituída	(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</a:t>
            </a:r>
            <a:r>
              <a:rPr lang="pt-BR" sz="2400" b="1" dirty="0"/>
              <a:t> PP1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</a:t>
            </a:r>
            <a:r>
              <a:rPr lang="pt-BR" sz="2400" b="1" dirty="0"/>
              <a:t> PP2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</a:t>
            </a:r>
            <a:r>
              <a:rPr lang="pt-BR" sz="2400" b="1" dirty="0"/>
              <a:t> MP)</a:t>
            </a:r>
          </a:p>
          <a:p>
            <a:pPr algn="just"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r>
              <a:rPr lang="pt-BR" sz="2400" b="1" dirty="0"/>
              <a:t>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 </a:t>
            </a:r>
            <a:r>
              <a:rPr lang="pt-BR" sz="2400" b="1" dirty="0"/>
              <a:t>apenas possuem servidores exclusivos  (</a:t>
            </a:r>
            <a:r>
              <a:rPr lang="pt-BR" sz="2400" b="1" dirty="0">
                <a:solidFill>
                  <a:srgbClr val="0070C0"/>
                </a:solidFill>
              </a:rPr>
              <a:t>02</a:t>
            </a:r>
            <a:r>
              <a:rPr lang="pt-BR" sz="2400" b="1" dirty="0"/>
              <a:t> PP1 + 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400" b="1" dirty="0"/>
              <a:t> PP2)</a:t>
            </a: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7D56F14-E1D8-4C08-94AE-3B25E62206D0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9AE485D8-3244-4E56-9A0D-D2BACA236E3F}"/>
              </a:ext>
            </a:extLst>
          </p:cNvPr>
          <p:cNvSpPr/>
          <p:nvPr/>
        </p:nvSpPr>
        <p:spPr>
          <a:xfrm>
            <a:off x="1277938" y="1476375"/>
            <a:ext cx="9145587" cy="5329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DO SEMINÁRIO EM </a:t>
            </a:r>
            <a:r>
              <a:rPr lang="pt-BR" sz="3200" b="1" dirty="0">
                <a:solidFill>
                  <a:srgbClr val="FF0000"/>
                </a:solidFill>
              </a:rPr>
              <a:t>CHAPECÓ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94</a:t>
            </a:r>
            <a:r>
              <a:rPr lang="pt-BR" sz="2800" b="1" dirty="0"/>
              <a:t> Municípios (Regiões do Oeste + Extremo Oeste + </a:t>
            </a:r>
            <a:r>
              <a:rPr lang="pt-BR" sz="2800" b="1" dirty="0" err="1"/>
              <a:t>Xanxerê</a:t>
            </a:r>
            <a:r>
              <a:rPr lang="pt-BR" sz="2800" b="1" dirty="0"/>
              <a:t> + Alto Uruguai Catarinense) 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86  </a:t>
            </a:r>
            <a:r>
              <a:rPr lang="pt-BR" sz="2800" b="1" dirty="0"/>
              <a:t>PP1 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06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defRPr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28</a:t>
            </a:r>
            <a:r>
              <a:rPr lang="pt-BR" sz="2800" b="1" dirty="0"/>
              <a:t> estrutura formal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27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PP2)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29</a:t>
            </a:r>
            <a:r>
              <a:rPr lang="pt-BR" sz="2800" b="1" dirty="0"/>
              <a:t> informal 	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 </a:t>
            </a:r>
            <a:r>
              <a:rPr lang="pt-BR" sz="2800" b="1" dirty="0"/>
              <a:t>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37 </a:t>
            </a:r>
            <a:r>
              <a:rPr lang="pt-BR" sz="2800" b="1" dirty="0"/>
              <a:t>não constituída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35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PP2)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 </a:t>
            </a:r>
            <a:r>
              <a:rPr lang="pt-BR" sz="2800" b="1" dirty="0"/>
              <a:t>apenas possuem servidores exclusivos  (</a:t>
            </a:r>
            <a:r>
              <a:rPr lang="pt-BR" sz="2800" b="1" dirty="0">
                <a:solidFill>
                  <a:srgbClr val="0070C0"/>
                </a:solidFill>
              </a:rPr>
              <a:t>04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MP)</a:t>
            </a: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8662B318-6806-43E6-999A-AF42F4D9FFD9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D6FE16AF-4BC6-411E-9BE8-CEC50F9B1F67}"/>
              </a:ext>
            </a:extLst>
          </p:cNvPr>
          <p:cNvSpPr/>
          <p:nvPr/>
        </p:nvSpPr>
        <p:spPr>
          <a:xfrm>
            <a:off x="1277938" y="1547813"/>
            <a:ext cx="9074150" cy="5113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DO SEMINÁRIO EM </a:t>
            </a:r>
            <a:r>
              <a:rPr lang="pt-BR" sz="3200" b="1" dirty="0">
                <a:solidFill>
                  <a:srgbClr val="FF0000"/>
                </a:solidFill>
              </a:rPr>
              <a:t>INDAIAL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56</a:t>
            </a:r>
            <a:r>
              <a:rPr lang="pt-BR" sz="2800" b="1" dirty="0"/>
              <a:t> Municípios (Regiões do Alto Vale do Itajaí + Médio Vale do Itajaí + Nordeste) 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42 </a:t>
            </a:r>
            <a:r>
              <a:rPr lang="pt-BR" sz="2800" b="1" dirty="0"/>
              <a:t>PP1 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07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</a:t>
            </a:r>
            <a:r>
              <a:rPr lang="pt-BR" sz="2800" b="1" dirty="0"/>
              <a:t> GP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defRPr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16</a:t>
            </a:r>
            <a:r>
              <a:rPr lang="pt-BR" sz="2800" b="1" dirty="0"/>
              <a:t> estrutura formal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</a:t>
            </a:r>
            <a:r>
              <a:rPr lang="pt-BR" sz="2800" b="1" dirty="0"/>
              <a:t> informal 	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 </a:t>
            </a:r>
            <a:r>
              <a:rPr lang="pt-BR" sz="2800" b="1" dirty="0"/>
              <a:t>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 </a:t>
            </a:r>
            <a:r>
              <a:rPr lang="pt-BR" sz="2800" b="1" dirty="0"/>
              <a:t>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22 </a:t>
            </a:r>
            <a:r>
              <a:rPr lang="pt-BR" sz="2800" b="1" dirty="0"/>
              <a:t>não constituída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 </a:t>
            </a:r>
            <a:r>
              <a:rPr lang="pt-BR" sz="2800" b="1" dirty="0"/>
              <a:t>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MP)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 </a:t>
            </a:r>
            <a:r>
              <a:rPr lang="pt-BR" sz="2800" b="1" dirty="0"/>
              <a:t>apenas possuem servidores exclusivos  (</a:t>
            </a:r>
            <a:r>
              <a:rPr lang="pt-BR" sz="2800" b="1" dirty="0">
                <a:solidFill>
                  <a:srgbClr val="0070C0"/>
                </a:solidFill>
              </a:rPr>
              <a:t>03 GP </a:t>
            </a:r>
            <a:r>
              <a:rPr lang="pt-BR" sz="2800" b="1" dirty="0"/>
              <a:t> + </a:t>
            </a:r>
            <a:r>
              <a:rPr lang="pt-BR" sz="2800" b="1" dirty="0">
                <a:solidFill>
                  <a:schemeClr val="tx2"/>
                </a:solidFill>
              </a:rPr>
              <a:t>01</a:t>
            </a:r>
            <a:r>
              <a:rPr lang="pt-BR" sz="2800" b="1" dirty="0"/>
              <a:t> MP)</a:t>
            </a: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8382ACB2-FBA2-45A0-9CA2-A52AF747FA21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D6819227-B7B4-4347-BD96-E2CBC3B4FCA6}"/>
              </a:ext>
            </a:extLst>
          </p:cNvPr>
          <p:cNvSpPr/>
          <p:nvPr/>
        </p:nvSpPr>
        <p:spPr>
          <a:xfrm>
            <a:off x="1277938" y="1620838"/>
            <a:ext cx="9145587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DO SEMINÁRIO EM </a:t>
            </a:r>
            <a:r>
              <a:rPr lang="pt-BR" sz="3200" b="1" dirty="0">
                <a:solidFill>
                  <a:srgbClr val="FF0000"/>
                </a:solidFill>
              </a:rPr>
              <a:t>LAGES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26</a:t>
            </a:r>
            <a:r>
              <a:rPr lang="pt-BR" sz="2800" b="1" dirty="0"/>
              <a:t> Municípios (Regiões da Serra Catarinense + Meio Oeste) 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pt-BR" sz="2800" b="1" dirty="0"/>
              <a:t> PP1 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</a:t>
            </a:r>
          </a:p>
          <a:p>
            <a:pPr algn="just">
              <a:buFontTx/>
              <a:buChar char="-"/>
              <a:defRPr/>
            </a:pPr>
            <a:endParaRPr lang="pt-BR" sz="2800" b="1" dirty="0"/>
          </a:p>
          <a:p>
            <a:pPr algn="just">
              <a:defRPr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06</a:t>
            </a:r>
            <a:r>
              <a:rPr lang="pt-BR" sz="2800" b="1" dirty="0"/>
              <a:t> estrutura formal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PP2)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08</a:t>
            </a:r>
            <a:r>
              <a:rPr lang="pt-BR" sz="2800" b="1" dirty="0"/>
              <a:t> informal 	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06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 </a:t>
            </a:r>
            <a:r>
              <a:rPr lang="pt-BR" sz="2800" b="1" dirty="0"/>
              <a:t>não constituída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</a:t>
            </a:r>
            <a:r>
              <a:rPr lang="pt-BR" sz="2800" b="1" dirty="0"/>
              <a:t> PP1)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 </a:t>
            </a:r>
            <a:r>
              <a:rPr lang="pt-BR" sz="2800" b="1" dirty="0"/>
              <a:t>apenas possuem servidores exclusivos  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2DC81DED-1A40-43D2-8A94-981A074866E8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D85419D-85FA-4831-8FE3-A031F654C409}"/>
              </a:ext>
            </a:extLst>
          </p:cNvPr>
          <p:cNvSpPr/>
          <p:nvPr/>
        </p:nvSpPr>
        <p:spPr>
          <a:xfrm>
            <a:off x="1350963" y="1404938"/>
            <a:ext cx="9072562" cy="532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DO SEMINÁRIO EM </a:t>
            </a:r>
            <a:r>
              <a:rPr lang="pt-BR" sz="3200" b="1" dirty="0">
                <a:solidFill>
                  <a:srgbClr val="FF0000"/>
                </a:solidFill>
              </a:rPr>
              <a:t>SÃO JOSÉ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32</a:t>
            </a:r>
            <a:r>
              <a:rPr lang="pt-BR" sz="2800" b="1" dirty="0"/>
              <a:t> Municípios (Regiões da Grande Florianópolis + Foz do Rio Itajaí) 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</a:t>
            </a:r>
            <a:r>
              <a:rPr lang="pt-BR" sz="2800" b="1" dirty="0"/>
              <a:t> PP1 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</a:t>
            </a:r>
            <a:r>
              <a:rPr lang="pt-BR" sz="2800" b="1" dirty="0"/>
              <a:t> GP</a:t>
            </a:r>
          </a:p>
          <a:p>
            <a:pPr algn="just">
              <a:buFontTx/>
              <a:buChar char="-"/>
              <a:defRPr/>
            </a:pPr>
            <a:endParaRPr lang="pt-BR" sz="2800" b="1" dirty="0"/>
          </a:p>
          <a:p>
            <a:pPr algn="just">
              <a:defRPr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09</a:t>
            </a:r>
            <a:r>
              <a:rPr lang="pt-BR" sz="2800" b="1" dirty="0"/>
              <a:t> estrutura formal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PP2 +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02 </a:t>
            </a:r>
            <a:r>
              <a:rPr lang="pt-BR" sz="2800" b="1" dirty="0"/>
              <a:t>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pt-BR" sz="2800" b="1" dirty="0"/>
              <a:t> informal 	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05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PP2 + 01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</a:t>
            </a:r>
            <a:r>
              <a:rPr lang="pt-BR" sz="2800" b="1" dirty="0"/>
              <a:t> não constituída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04 </a:t>
            </a:r>
            <a:r>
              <a:rPr lang="pt-BR" sz="2800" b="1" dirty="0"/>
              <a:t>apenas possuem servidores exclusivos  (03 GP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MP)</a:t>
            </a: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19FB003C-8254-4AE1-BF0A-5568E192619F}"/>
              </a:ext>
            </a:extLst>
          </p:cNvPr>
          <p:cNvSpPr/>
          <p:nvPr/>
        </p:nvSpPr>
        <p:spPr>
          <a:xfrm rot="16200000">
            <a:off x="-2228850" y="3705225"/>
            <a:ext cx="54483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G E M A V 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F40939AD-CE6B-4AC1-841E-A64F6A5736DB}"/>
              </a:ext>
            </a:extLst>
          </p:cNvPr>
          <p:cNvSpPr/>
          <p:nvPr/>
        </p:nvSpPr>
        <p:spPr>
          <a:xfrm>
            <a:off x="1493838" y="1692275"/>
            <a:ext cx="8642350" cy="2520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4000" b="1" dirty="0"/>
              <a:t>A CONSTRUÇÃO DA </a:t>
            </a:r>
            <a:r>
              <a:rPr lang="pt-BR" sz="4000" b="1" dirty="0">
                <a:solidFill>
                  <a:srgbClr val="FF0000"/>
                </a:solidFill>
              </a:rPr>
              <a:t>VIGILÂNCIA SOCIOASSISTENCIAL</a:t>
            </a:r>
            <a:r>
              <a:rPr lang="pt-BR" sz="4000" b="1" dirty="0"/>
              <a:t> NOS MUNICÍPIOS PARA CONSOLIDAR AS </a:t>
            </a:r>
          </a:p>
          <a:p>
            <a:pPr algn="ctr">
              <a:defRPr/>
            </a:pPr>
            <a:r>
              <a:rPr lang="pt-BR" sz="4000" b="1" dirty="0"/>
              <a:t>POLÍTICAS DO SUAS</a:t>
            </a:r>
            <a:endParaRPr lang="pt-BR" sz="4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40C28A3-21BE-494F-97E8-4648890C0DB2}"/>
              </a:ext>
            </a:extLst>
          </p:cNvPr>
          <p:cNvSpPr/>
          <p:nvPr/>
        </p:nvSpPr>
        <p:spPr>
          <a:xfrm>
            <a:off x="1493838" y="4500563"/>
            <a:ext cx="8074025" cy="1638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pt-BR" sz="2600" b="1" i="1" dirty="0"/>
              <a:t>ALCENIRA VANDERLINDE (</a:t>
            </a:r>
            <a:r>
              <a:rPr lang="pt-BR" sz="2600" b="1" i="1" dirty="0" err="1"/>
              <a:t>Lélly</a:t>
            </a:r>
            <a:r>
              <a:rPr lang="pt-BR" sz="2600" b="1" i="1" dirty="0"/>
              <a:t>)</a:t>
            </a:r>
          </a:p>
          <a:p>
            <a:pPr algn="r">
              <a:defRPr/>
            </a:pPr>
            <a:r>
              <a:rPr lang="pt-BR" sz="2600" b="1" i="1" dirty="0">
                <a:hlinkClick r:id="rId2"/>
              </a:rPr>
              <a:t>gemav@sst.sc.gov.br</a:t>
            </a:r>
            <a:endParaRPr lang="pt-BR" sz="2600" b="1" i="1" dirty="0"/>
          </a:p>
          <a:p>
            <a:pPr algn="r">
              <a:defRPr/>
            </a:pPr>
            <a:r>
              <a:rPr lang="pt-BR" sz="2600" b="1" i="1" dirty="0"/>
              <a:t>(48)3664-0660</a:t>
            </a:r>
            <a:endParaRPr lang="pt-BR" sz="2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10D6B0B2-03B6-46AF-91E8-3A5D07257F16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2724ECF5-2D8E-4804-AF9C-1E66E516A806}"/>
              </a:ext>
            </a:extLst>
          </p:cNvPr>
          <p:cNvSpPr/>
          <p:nvPr/>
        </p:nvSpPr>
        <p:spPr>
          <a:xfrm>
            <a:off x="1277938" y="1547813"/>
            <a:ext cx="9145587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PÚBLICO ALVO </a:t>
            </a:r>
            <a:r>
              <a:rPr lang="pt-BR" sz="3200" b="1" dirty="0"/>
              <a:t>DO SEMINÁRIO EM </a:t>
            </a:r>
            <a:r>
              <a:rPr lang="pt-BR" sz="3200" b="1" dirty="0">
                <a:solidFill>
                  <a:srgbClr val="FF0000"/>
                </a:solidFill>
              </a:rPr>
              <a:t>TUBARÃO</a:t>
            </a:r>
            <a:r>
              <a:rPr lang="pt-BR" sz="3200" b="1" dirty="0"/>
              <a:t>: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44</a:t>
            </a:r>
            <a:r>
              <a:rPr lang="pt-BR" sz="2800" b="1" dirty="0"/>
              <a:t> Municípios (Regiões do Extremo Sul + Laguna + Carbonífera +) 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33</a:t>
            </a:r>
            <a:r>
              <a:rPr lang="pt-BR" sz="2800" b="1" dirty="0"/>
              <a:t> PP1 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07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MP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</a:t>
            </a:r>
          </a:p>
          <a:p>
            <a:pPr algn="just">
              <a:buFontTx/>
              <a:buChar char="-"/>
              <a:defRPr/>
            </a:pPr>
            <a:endParaRPr lang="pt-BR" sz="2800" b="1" dirty="0"/>
          </a:p>
          <a:p>
            <a:pPr algn="just">
              <a:defRPr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</a:t>
            </a:r>
            <a:r>
              <a:rPr lang="pt-BR" sz="2800" b="1" dirty="0"/>
              <a:t> estrutura formal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09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</a:t>
            </a:r>
            <a:r>
              <a:rPr lang="pt-BR" sz="2800" b="1" dirty="0"/>
              <a:t> PP2 +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01 </a:t>
            </a:r>
            <a:r>
              <a:rPr lang="pt-BR" sz="2800" b="1" dirty="0"/>
              <a:t>MP)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</a:t>
            </a:r>
            <a:r>
              <a:rPr lang="pt-BR" sz="2800" b="1" dirty="0"/>
              <a:t> informal 	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GP)</a:t>
            </a:r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 </a:t>
            </a:r>
            <a:r>
              <a:rPr lang="pt-BR" sz="2800" b="1" dirty="0"/>
              <a:t>não constituída	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14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 2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MP)</a:t>
            </a:r>
          </a:p>
          <a:p>
            <a:pPr algn="just">
              <a:defRPr/>
            </a:pPr>
            <a:endParaRPr lang="pt-BR" sz="2800" b="1" dirty="0"/>
          </a:p>
          <a:p>
            <a:pPr algn="just">
              <a:buFontTx/>
              <a:buChar char="-"/>
              <a:defRPr/>
            </a:pPr>
            <a:r>
              <a:rPr lang="pt-BR" sz="2800" b="1" dirty="0"/>
              <a:t>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 </a:t>
            </a:r>
            <a:r>
              <a:rPr lang="pt-BR" sz="2800" b="1" dirty="0"/>
              <a:t>apenas possuem servidores exclusivos  (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</a:t>
            </a:r>
            <a:r>
              <a:rPr lang="pt-BR" sz="2800" b="1" dirty="0"/>
              <a:t> PP1 + 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  <a:r>
              <a:rPr lang="pt-BR" sz="2800" b="1" dirty="0"/>
              <a:t> MP)</a:t>
            </a: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381959F-4C61-41FA-9ADF-2FF3EA384B52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F825546-3749-4BD3-BD43-E6100F0B8C14}"/>
              </a:ext>
            </a:extLst>
          </p:cNvPr>
          <p:cNvSpPr/>
          <p:nvPr/>
        </p:nvSpPr>
        <p:spPr>
          <a:xfrm>
            <a:off x="1638300" y="1620838"/>
            <a:ext cx="8669338" cy="5040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 algn="ctr">
              <a:defRPr/>
            </a:pPr>
            <a:endParaRPr lang="pt-BR" sz="32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0000"/>
                </a:solidFill>
              </a:rPr>
              <a:t>PANORAMA  </a:t>
            </a:r>
            <a:r>
              <a:rPr lang="pt-BR" sz="3200" b="1" dirty="0">
                <a:solidFill>
                  <a:schemeClr val="tx1"/>
                </a:solidFill>
              </a:rPr>
              <a:t>GERAL DE SANTA CATARINA:</a:t>
            </a:r>
            <a:endParaRPr lang="pt-BR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400" b="1" dirty="0"/>
              <a:t>			</a:t>
            </a:r>
            <a:endParaRPr lang="pt-BR" b="1" dirty="0"/>
          </a:p>
          <a:p>
            <a:pPr>
              <a:defRPr/>
            </a:pPr>
            <a:r>
              <a:rPr lang="pt-BR" sz="2800" b="1" dirty="0"/>
              <a:t>1 – GESTÃO </a:t>
            </a:r>
            <a:r>
              <a:rPr lang="pt-BR" sz="2800" b="1" dirty="0">
                <a:solidFill>
                  <a:srgbClr val="FF0000"/>
                </a:solidFill>
              </a:rPr>
              <a:t>ESTADUAL</a:t>
            </a:r>
            <a:r>
              <a:rPr lang="pt-BR" sz="2800" b="1" dirty="0"/>
              <a:t> DO SUAS</a:t>
            </a:r>
            <a:r>
              <a:rPr lang="pt-BR" sz="2400" b="1" dirty="0"/>
              <a:t>: </a:t>
            </a:r>
          </a:p>
          <a:p>
            <a:pPr>
              <a:defRPr/>
            </a:pPr>
            <a:r>
              <a:rPr lang="pt-BR" sz="2400" b="1" dirty="0"/>
              <a:t> </a:t>
            </a:r>
            <a:endParaRPr lang="pt-BR" sz="2400" dirty="0"/>
          </a:p>
          <a:p>
            <a:pPr algn="just">
              <a:defRPr/>
            </a:pPr>
            <a:r>
              <a:rPr lang="pt-BR" sz="2400" b="1" dirty="0"/>
              <a:t>- Ações de vigilância (levantamento de dados, diagnósticos, etc...) executadas no âmbito da Diretoria de Assistencia Social, porém não de forma organizada, estruturada, padronizada e formalizada enquanto Vigilância Socioassistencial; </a:t>
            </a:r>
            <a:endParaRPr lang="pt-BR" sz="2400" dirty="0"/>
          </a:p>
          <a:p>
            <a:pPr algn="just">
              <a:defRPr/>
            </a:pPr>
            <a:r>
              <a:rPr lang="pt-BR" sz="2400" b="1" dirty="0"/>
              <a:t> </a:t>
            </a:r>
            <a:endParaRPr lang="pt-BR" sz="2400" dirty="0"/>
          </a:p>
          <a:p>
            <a:pPr algn="just">
              <a:buFontTx/>
              <a:buChar char="-"/>
              <a:defRPr/>
            </a:pPr>
            <a:r>
              <a:rPr lang="pt-BR" sz="2400" b="1" dirty="0"/>
              <a:t>  Reordenamento estadual (Pacto de Aprimoramento de Gestão do SUAS);</a:t>
            </a:r>
          </a:p>
          <a:p>
            <a:pPr>
              <a:buFontTx/>
              <a:buChar char="-"/>
              <a:defRPr/>
            </a:pPr>
            <a:endParaRPr lang="pt-BR" sz="2400" b="1" dirty="0"/>
          </a:p>
          <a:p>
            <a:pPr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r>
              <a:rPr lang="pt-BR" sz="2400" b="1" dirty="0"/>
              <a:t> </a:t>
            </a:r>
            <a:endParaRPr lang="pt-BR" sz="2400" dirty="0"/>
          </a:p>
          <a:p>
            <a:pPr algn="just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F2178268-DC54-4BC6-AA93-825197D2E0F7}"/>
              </a:ext>
            </a:extLst>
          </p:cNvPr>
          <p:cNvGraphicFramePr/>
          <p:nvPr/>
        </p:nvGraphicFramePr>
        <p:xfrm>
          <a:off x="198413" y="2700511"/>
          <a:ext cx="1022513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1" name="CaixaDeTexto 3">
            <a:extLst>
              <a:ext uri="{FF2B5EF4-FFF2-40B4-BE49-F238E27FC236}">
                <a16:creationId xmlns:a16="http://schemas.microsoft.com/office/drawing/2014/main" xmlns="" id="{B6D3D776-2F39-455E-B1E7-CA82F994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1547813"/>
            <a:ext cx="10352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FF0000"/>
                </a:solidFill>
              </a:rPr>
              <a:t>ORGANOGRAMA</a:t>
            </a:r>
            <a:r>
              <a:rPr lang="pt-BR" altLang="pt-BR" sz="2400" b="1"/>
              <a:t>  DA ASSISTÊNCIA SOCIAL </a:t>
            </a:r>
          </a:p>
          <a:p>
            <a:pPr algn="ctr" eaLnBrk="1" hangingPunct="1"/>
            <a:r>
              <a:rPr lang="pt-BR" altLang="pt-BR" sz="2400" b="1"/>
              <a:t>(após reordenamento):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009C3D3-80C4-451B-8629-D879FFADE242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051BCDA3-FCF7-4BFB-BCBA-C8F2D68A707A}"/>
              </a:ext>
            </a:extLst>
          </p:cNvPr>
          <p:cNvSpPr/>
          <p:nvPr/>
        </p:nvSpPr>
        <p:spPr>
          <a:xfrm>
            <a:off x="1638300" y="1476375"/>
            <a:ext cx="8669338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just">
              <a:buFontTx/>
              <a:buChar char="-"/>
              <a:defRPr/>
            </a:pPr>
            <a:r>
              <a:rPr lang="pt-BR" sz="2400" b="1" dirty="0"/>
              <a:t> Alteração da Legislação e Regimento Interno da SST (processo tramitando): </a:t>
            </a:r>
          </a:p>
          <a:p>
            <a:pPr>
              <a:defRPr/>
            </a:pPr>
            <a:endParaRPr lang="pt-BR" sz="2400" dirty="0"/>
          </a:p>
          <a:p>
            <a:pPr algn="just">
              <a:defRPr/>
            </a:pPr>
            <a:r>
              <a:rPr lang="pt-BR" sz="2400" i="1" dirty="0"/>
              <a:t>“Art. 25.  À Gerência de Avaliação e Gestão da Informação, subordinada diretamente à Diretoria de Assistência Social, compete:</a:t>
            </a:r>
          </a:p>
          <a:p>
            <a:pPr algn="just">
              <a:defRPr/>
            </a:pPr>
            <a:r>
              <a:rPr lang="pt-BR" sz="2400" i="1" dirty="0"/>
              <a:t>I – </a:t>
            </a:r>
            <a:r>
              <a:rPr lang="pt-BR" sz="2400" i="1" dirty="0">
                <a:solidFill>
                  <a:srgbClr val="FF0000"/>
                </a:solidFill>
              </a:rPr>
              <a:t>Coordenar as atividades da  vigilância socioassistencial  </a:t>
            </a:r>
            <a:r>
              <a:rPr lang="pt-BR" sz="2400" i="1" dirty="0"/>
              <a:t>por intermédio da produção, sistematização, análise e disseminação de informações territorializadas, que trata: </a:t>
            </a:r>
          </a:p>
          <a:p>
            <a:pPr algn="just">
              <a:defRPr/>
            </a:pPr>
            <a:r>
              <a:rPr lang="pt-BR" sz="2400" i="1" dirty="0"/>
              <a:t>	a) de situações de vulnerabilidade e risco que incidem sobre famílias e indivíduos e dos eventos de violação de direitos em determinados territórios;</a:t>
            </a:r>
          </a:p>
          <a:p>
            <a:pPr algn="just">
              <a:defRPr/>
            </a:pPr>
            <a:r>
              <a:rPr lang="pt-BR" sz="2400" i="1" dirty="0"/>
              <a:t>	b) do tipo, volume e padrões de qualidade dos serviços ofertados pela rede socioassistencial. </a:t>
            </a:r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790D0742-7FA0-4C37-A66E-7A21239BCB53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45955B2-E565-42B4-A808-3A98FCCBE23B}"/>
              </a:ext>
            </a:extLst>
          </p:cNvPr>
          <p:cNvSpPr/>
          <p:nvPr/>
        </p:nvSpPr>
        <p:spPr>
          <a:xfrm>
            <a:off x="1638300" y="1476375"/>
            <a:ext cx="8669338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i="1" dirty="0"/>
          </a:p>
          <a:p>
            <a:pPr algn="just">
              <a:defRPr/>
            </a:pPr>
            <a:r>
              <a:rPr lang="pt-BR" sz="2400" i="1" dirty="0"/>
              <a:t>II – Elaborar sistemática de divulgação e acompanhamento, bem como, assessorar os gestores e conselhos municipais para o preenchimento dos aplicativos do SUAS;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III – Contribuir para o aprimoramento dos sistemas operacionais e gerenciais de processamento de informações referentes ao monitoramento e avaliação das políticas de assistência social;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IV - Mapear os processos e modelo lógico dos programas, projetos, serviços e benefícios do Sistema Único de Assistência Social (SUAS) em Santa Catarina;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V - Construir indicadores e painéis de monitoramento de programas, projetos, serviços e benefícios do SUAS em Santa Catarina;</a:t>
            </a:r>
          </a:p>
          <a:p>
            <a:pPr algn="just">
              <a:defRPr/>
            </a:pPr>
            <a:endParaRPr lang="pt-BR" sz="2400" dirty="0"/>
          </a:p>
          <a:p>
            <a:pPr algn="just"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4558D37E-B7DB-4FB5-AF20-4145F94B42B9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9864C7E-6826-4493-994E-1A324F3DB8F1}"/>
              </a:ext>
            </a:extLst>
          </p:cNvPr>
          <p:cNvSpPr/>
          <p:nvPr/>
        </p:nvSpPr>
        <p:spPr>
          <a:xfrm>
            <a:off x="1566863" y="1620838"/>
            <a:ext cx="8669337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i="1" dirty="0"/>
              <a:t>VI - Desenvolver metodologias de elaboração de análises para subsidiar a tomada de decisão de gestores da Política Estadual de Assistência Social;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VII - Coletar, armazenar, processar, analisar e divulgar dados e informações estaduais relativas ao SUAS;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VIII - Acompanhar contínua e sistematicamente o desenvolvimento dos serviços, programas, projetos e benefícios socioassistenciais em relação ao cumprimento de seus objetivos e metas;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endParaRPr lang="pt-BR" sz="2400" dirty="0"/>
          </a:p>
          <a:p>
            <a:pPr algn="just"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F9F89D9-9A5D-4563-A558-229C4B3B4431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0401411C-E111-4144-AB4B-5E4B2B61A750}"/>
              </a:ext>
            </a:extLst>
          </p:cNvPr>
          <p:cNvSpPr/>
          <p:nvPr/>
        </p:nvSpPr>
        <p:spPr>
          <a:xfrm>
            <a:off x="1638300" y="1476375"/>
            <a:ext cx="8669338" cy="51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just">
              <a:defRPr/>
            </a:pPr>
            <a:r>
              <a:rPr lang="pt-BR" sz="2400" i="1" dirty="0"/>
              <a:t>IX - Mapear e disponibilizar informações atualizadas sobre implementação/ implantação dos equipamentos de assistência social nos municípios; 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X – Auxiliar no desenvolvimento de portais de informação socioeconômicas;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XI – Colaborar com a construção de aplicativos </a:t>
            </a:r>
            <a:r>
              <a:rPr lang="pt-BR" sz="2400" i="1" dirty="0" err="1"/>
              <a:t>informacionais</a:t>
            </a:r>
            <a:r>
              <a:rPr lang="pt-BR" sz="2400" i="1" dirty="0"/>
              <a:t> para auxiliar o monitoramento e a avaliação dos programas e ações do SUAS em Santa Catarina;</a:t>
            </a:r>
          </a:p>
          <a:p>
            <a:pPr algn="just">
              <a:defRPr/>
            </a:pPr>
            <a:endParaRPr lang="pt-BR" sz="2400" i="1" dirty="0"/>
          </a:p>
          <a:p>
            <a:pPr algn="just">
              <a:defRPr/>
            </a:pPr>
            <a:r>
              <a:rPr lang="pt-BR" sz="2400" i="1" dirty="0"/>
              <a:t>XII – Etc...”</a:t>
            </a:r>
          </a:p>
          <a:p>
            <a:pPr algn="just">
              <a:defRPr/>
            </a:pPr>
            <a:endParaRPr lang="pt-BR" sz="2400" dirty="0"/>
          </a:p>
          <a:p>
            <a:pPr algn="just"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A49EAE1-91DC-4869-A002-D5799B2BFEC2}"/>
              </a:ext>
            </a:extLst>
          </p:cNvPr>
          <p:cNvSpPr/>
          <p:nvPr/>
        </p:nvSpPr>
        <p:spPr>
          <a:xfrm>
            <a:off x="1350963" y="1404938"/>
            <a:ext cx="8669337" cy="52562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400" b="1" dirty="0"/>
          </a:p>
          <a:p>
            <a:pPr algn="ctr">
              <a:defRPr/>
            </a:pPr>
            <a:endParaRPr lang="pt-BR" sz="28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4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FF0000"/>
                </a:solidFill>
              </a:rPr>
              <a:t>ESTRUTURA </a:t>
            </a:r>
            <a:r>
              <a:rPr lang="pt-BR" sz="2400" b="1" dirty="0">
                <a:solidFill>
                  <a:schemeClr val="tx1"/>
                </a:solidFill>
              </a:rPr>
              <a:t>(ATUAL) DA GEMAV: </a:t>
            </a:r>
          </a:p>
          <a:p>
            <a:pPr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</a:rPr>
              <a:t>I - RH: </a:t>
            </a:r>
          </a:p>
          <a:p>
            <a:pPr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Gerente (Direito e Gestão de Políticas Públicas);</a:t>
            </a:r>
          </a:p>
          <a:p>
            <a:pPr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Analista Técnica de Nível Superior  (Serviço Social);</a:t>
            </a:r>
          </a:p>
          <a:p>
            <a:pPr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Estagiário de Nível Superior (Administração Pública);</a:t>
            </a:r>
          </a:p>
          <a:p>
            <a:pPr>
              <a:buFontTx/>
              <a:buChar char="-"/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</a:rPr>
              <a:t>II – Sistemas de gestão de indicadores/monitoramento/</a:t>
            </a:r>
            <a:r>
              <a:rPr lang="pt-BR" sz="2400" b="1" dirty="0" err="1">
                <a:solidFill>
                  <a:schemeClr val="tx1"/>
                </a:solidFill>
              </a:rPr>
              <a:t>etc</a:t>
            </a:r>
            <a:r>
              <a:rPr lang="pt-BR" sz="2400" b="1" dirty="0">
                <a:solidFill>
                  <a:schemeClr val="tx1"/>
                </a:solidFill>
              </a:rPr>
              <a:t>:</a:t>
            </a:r>
          </a:p>
          <a:p>
            <a:pPr algn="just">
              <a:defRPr/>
            </a:pP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- não possuímos sistema de informação próprio;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em fase de implantação convênio com MP para utilização do Sistema BI; </a:t>
            </a:r>
          </a:p>
          <a:p>
            <a:pPr algn="just">
              <a:buFontTx/>
              <a:buChar char="-"/>
              <a:defRPr/>
            </a:pPr>
            <a:r>
              <a:rPr lang="pt-BR" sz="2400" b="1" dirty="0">
                <a:solidFill>
                  <a:schemeClr val="tx1"/>
                </a:solidFill>
              </a:rPr>
              <a:t> aguardando capacitação para utilização do programa de </a:t>
            </a:r>
            <a:r>
              <a:rPr lang="pt-BR" sz="2400" b="1" dirty="0" err="1">
                <a:solidFill>
                  <a:schemeClr val="tx1"/>
                </a:solidFill>
              </a:rPr>
              <a:t>georeferenciamento</a:t>
            </a:r>
            <a:r>
              <a:rPr lang="pt-BR" sz="2400" b="1" dirty="0">
                <a:solidFill>
                  <a:schemeClr val="tx1"/>
                </a:solidFill>
              </a:rPr>
              <a:t> (produção de mapas) – QGIS;</a:t>
            </a:r>
          </a:p>
          <a:p>
            <a:pPr algn="just"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pt-BR" sz="2400" dirty="0"/>
          </a:p>
          <a:p>
            <a:pPr algn="just">
              <a:defRPr/>
            </a:pPr>
            <a:endParaRPr lang="pt-BR" sz="2400" dirty="0"/>
          </a:p>
          <a:p>
            <a:pPr algn="just">
              <a:buFontTx/>
              <a:buChar char="-"/>
              <a:defRPr/>
            </a:pPr>
            <a:endParaRPr lang="pt-BR" sz="2400" dirty="0"/>
          </a:p>
          <a:p>
            <a:pPr>
              <a:defRPr/>
            </a:pPr>
            <a:endParaRPr lang="pt-BR" dirty="0"/>
          </a:p>
          <a:p>
            <a:pPr algn="ctr">
              <a:defRPr/>
            </a:pPr>
            <a:endParaRPr lang="pt-BR" sz="2400" b="1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A7463AFE-8C75-482F-9911-5209DFE1BBB4}"/>
              </a:ext>
            </a:extLst>
          </p:cNvPr>
          <p:cNvSpPr/>
          <p:nvPr/>
        </p:nvSpPr>
        <p:spPr>
          <a:xfrm rot="16200000">
            <a:off x="-2220118" y="3696493"/>
            <a:ext cx="5448300" cy="1008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G E M A 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975</Words>
  <Application>Microsoft Office PowerPoint</Application>
  <PresentationFormat>Personalizar</PresentationFormat>
  <Paragraphs>270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Decka</dc:creator>
  <cp:lastModifiedBy>Acer</cp:lastModifiedBy>
  <cp:revision>192</cp:revision>
  <dcterms:created xsi:type="dcterms:W3CDTF">2013-09-24T16:43:54Z</dcterms:created>
  <dcterms:modified xsi:type="dcterms:W3CDTF">2020-04-24T12:12:21Z</dcterms:modified>
</cp:coreProperties>
</file>