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C5C8E"/>
    <a:srgbClr val="0048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7AEA-CDDF-4FEF-8603-EAB5D435C390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5A74-7E13-4F55-B967-DE8D0CF35C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7AEA-CDDF-4FEF-8603-EAB5D435C390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5A74-7E13-4F55-B967-DE8D0CF35C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7AEA-CDDF-4FEF-8603-EAB5D435C390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5A74-7E13-4F55-B967-DE8D0CF35C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7AEA-CDDF-4FEF-8603-EAB5D435C390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5A74-7E13-4F55-B967-DE8D0CF35C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7AEA-CDDF-4FEF-8603-EAB5D435C390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5A74-7E13-4F55-B967-DE8D0CF35C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7AEA-CDDF-4FEF-8603-EAB5D435C390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5A74-7E13-4F55-B967-DE8D0CF35C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7AEA-CDDF-4FEF-8603-EAB5D435C390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5A74-7E13-4F55-B967-DE8D0CF35C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7AEA-CDDF-4FEF-8603-EAB5D435C390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5A74-7E13-4F55-B967-DE8D0CF35C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7AEA-CDDF-4FEF-8603-EAB5D435C390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5A74-7E13-4F55-B967-DE8D0CF35C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7AEA-CDDF-4FEF-8603-EAB5D435C390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5A74-7E13-4F55-B967-DE8D0CF35C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7AEA-CDDF-4FEF-8603-EAB5D435C390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5A74-7E13-4F55-B967-DE8D0CF35C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77AEA-CDDF-4FEF-8603-EAB5D435C390}" type="datetimeFigureOut">
              <a:rPr lang="pt-BR" smtClean="0"/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85A74-7E13-4F55-B967-DE8D0CF35C9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4821"/>
                </a:solidFill>
                <a:latin typeface="Arial Black" pitchFamily="34" charset="0"/>
              </a:rPr>
              <a:t>AMURES.</a:t>
            </a:r>
            <a:endParaRPr lang="pt-BR" b="1" dirty="0">
              <a:solidFill>
                <a:srgbClr val="004821"/>
              </a:solidFill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C5C8E"/>
                </a:solidFill>
                <a:latin typeface="Arial Black" pitchFamily="34" charset="0"/>
              </a:rPr>
              <a:t>PLANEJAMENTO 2017.</a:t>
            </a:r>
          </a:p>
          <a:p>
            <a:r>
              <a:rPr lang="pt-BR" b="1" dirty="0" smtClean="0">
                <a:solidFill>
                  <a:srgbClr val="0C5C8E"/>
                </a:solidFill>
                <a:latin typeface="Arial Black" pitchFamily="34" charset="0"/>
              </a:rPr>
              <a:t>ASSESSORIA DE ASSISTÊNCIA SOCIAL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>
                <a:solidFill>
                  <a:srgbClr val="008000"/>
                </a:solidFill>
              </a:rPr>
              <a:t>PLANEJAMENTO DO COLEGIADO DE GESTORES E TÉCNICOS DE ASSISTÊNCIA SOCIAL DA AMURES PARA O ANO DE 2017.</a:t>
            </a:r>
            <a:br>
              <a:rPr lang="pt-BR" sz="2000" b="1" dirty="0">
                <a:solidFill>
                  <a:srgbClr val="008000"/>
                </a:solidFill>
              </a:rPr>
            </a:br>
            <a:endParaRPr lang="pt-BR" sz="2000" b="1" dirty="0">
              <a:solidFill>
                <a:srgbClr val="008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pt-BR" sz="2000" b="1" dirty="0" smtClean="0">
                <a:solidFill>
                  <a:srgbClr val="FF0000"/>
                </a:solidFill>
              </a:rPr>
              <a:t>AÇÃO </a:t>
            </a:r>
          </a:p>
          <a:p>
            <a:pPr>
              <a:buNone/>
            </a:pPr>
            <a:r>
              <a:rPr lang="pt-BR" sz="2000" b="1" dirty="0" smtClean="0"/>
              <a:t>REUNIÃO DE COLEGIADO DA ASSISTÊNCIA SOCIAL DA AMURES COM A PARTICIPAÇÃO DE GESTORES (AS) E TÉCNICOS (AS).</a:t>
            </a:r>
          </a:p>
          <a:p>
            <a:pPr>
              <a:buFont typeface="Arial" charset="0"/>
              <a:buChar char="•"/>
            </a:pPr>
            <a:r>
              <a:rPr lang="pt-BR" sz="2000" b="1" dirty="0" smtClean="0">
                <a:solidFill>
                  <a:srgbClr val="008000"/>
                </a:solidFill>
              </a:rPr>
              <a:t>PERÍODO</a:t>
            </a:r>
          </a:p>
          <a:p>
            <a:pPr>
              <a:buNone/>
            </a:pPr>
            <a:r>
              <a:rPr lang="pt-BR" sz="2000" b="1" dirty="0" smtClean="0"/>
              <a:t> Conforme pactuado a cada dois meses.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AÇÃO </a:t>
            </a:r>
            <a:endParaRPr lang="pt-BR" sz="2000" dirty="0" smtClean="0">
              <a:solidFill>
                <a:srgbClr val="FF0000"/>
              </a:solidFill>
            </a:endParaRPr>
          </a:p>
          <a:p>
            <a:r>
              <a:rPr lang="pt-BR" sz="2000" b="1" dirty="0" smtClean="0"/>
              <a:t>Assessoria direta aos municípios referente à Política de Assistência Social </a:t>
            </a:r>
          </a:p>
          <a:p>
            <a:r>
              <a:rPr lang="pt-BR" sz="2000" b="1" dirty="0" smtClean="0">
                <a:solidFill>
                  <a:srgbClr val="008000"/>
                </a:solidFill>
              </a:rPr>
              <a:t>PERÍODO</a:t>
            </a:r>
            <a:r>
              <a:rPr lang="pt-BR" sz="2000" b="1" dirty="0" smtClean="0"/>
              <a:t> </a:t>
            </a:r>
          </a:p>
          <a:p>
            <a:pPr>
              <a:buNone/>
            </a:pPr>
            <a:r>
              <a:rPr lang="pt-BR" sz="2000" b="1" dirty="0" smtClean="0"/>
              <a:t>Sempre que seja solicitado.</a:t>
            </a:r>
          </a:p>
          <a:p>
            <a:pPr>
              <a:buFont typeface="Arial" charset="0"/>
              <a:buChar char="•"/>
            </a:pPr>
            <a:r>
              <a:rPr lang="pt-BR" sz="2000" b="1" dirty="0" smtClean="0">
                <a:solidFill>
                  <a:srgbClr val="FF0000"/>
                </a:solidFill>
              </a:rPr>
              <a:t>AÇÃO</a:t>
            </a:r>
          </a:p>
          <a:p>
            <a:pPr>
              <a:buNone/>
            </a:pPr>
            <a:r>
              <a:rPr lang="pt-BR" sz="2000" b="1" dirty="0" smtClean="0"/>
              <a:t>	Encaminhar aos municípios, informes, portarias, leis e instruções normativas relativas às políticas públicas, orientando sua aplicabilidade;</a:t>
            </a:r>
          </a:p>
          <a:p>
            <a:pPr>
              <a:buFont typeface="Arial" charset="0"/>
              <a:buChar char="•"/>
            </a:pPr>
            <a:r>
              <a:rPr lang="pt-BR" sz="2000" b="1" dirty="0" smtClean="0">
                <a:solidFill>
                  <a:srgbClr val="008000"/>
                </a:solidFill>
              </a:rPr>
              <a:t>PERÍODO</a:t>
            </a:r>
          </a:p>
          <a:p>
            <a:pPr>
              <a:buFont typeface="Arial" charset="0"/>
              <a:buChar char="•"/>
            </a:pPr>
            <a:r>
              <a:rPr lang="pt-BR" sz="2000" b="1" dirty="0"/>
              <a:t>Via Mala direta, Visita técnica e rede </a:t>
            </a:r>
            <a:r>
              <a:rPr lang="pt-BR" sz="2000" b="1" dirty="0" err="1"/>
              <a:t>Whatsapp</a:t>
            </a:r>
            <a:r>
              <a:rPr lang="pt-BR" sz="2000" b="1" dirty="0"/>
              <a:t>.</a:t>
            </a:r>
            <a:endParaRPr lang="pt-BR" sz="2000" dirty="0"/>
          </a:p>
          <a:p>
            <a:pPr>
              <a:buFont typeface="Arial" charset="0"/>
              <a:buChar char="•"/>
            </a:pPr>
            <a:endParaRPr lang="pt-BR" sz="2000" b="1" dirty="0" smtClean="0"/>
          </a:p>
          <a:p>
            <a:pPr>
              <a:buFont typeface="Arial" charset="0"/>
              <a:buChar char="•"/>
            </a:pPr>
            <a:endParaRPr lang="pt-BR" sz="2000" dirty="0" smtClean="0"/>
          </a:p>
          <a:p>
            <a:pPr>
              <a:buNone/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8000"/>
                </a:solidFill>
              </a:rPr>
              <a:t>AÇÕES E PERÍODO.</a:t>
            </a:r>
            <a:endParaRPr lang="pt-BR" b="1" dirty="0">
              <a:solidFill>
                <a:srgbClr val="008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pt-BR" sz="2000" b="1" dirty="0" smtClean="0">
                <a:solidFill>
                  <a:srgbClr val="FF0000"/>
                </a:solidFill>
              </a:rPr>
              <a:t>AÇÃO </a:t>
            </a:r>
          </a:p>
          <a:p>
            <a:pPr lvl="0"/>
            <a:r>
              <a:rPr lang="pt-BR" sz="2000" b="1" dirty="0"/>
              <a:t>Reunião com a Câmara Técnica (Assistentes Sociais) dos Municípios para Estudos de temas que serão discutidos pelo Colegiado de Gestores</a:t>
            </a:r>
            <a:r>
              <a:rPr lang="pt-BR" sz="2000" b="1" dirty="0" smtClean="0"/>
              <a:t>.</a:t>
            </a:r>
          </a:p>
          <a:p>
            <a:pPr lvl="0"/>
            <a:r>
              <a:rPr lang="pt-BR" sz="2000" b="1" dirty="0" smtClean="0">
                <a:solidFill>
                  <a:srgbClr val="008000"/>
                </a:solidFill>
              </a:rPr>
              <a:t>PERÍODO</a:t>
            </a:r>
          </a:p>
          <a:p>
            <a:r>
              <a:rPr lang="pt-BR" sz="2000" b="1" dirty="0"/>
              <a:t>A cada dois meses sempre antes da Reunião do Colegiado de Gestores e ou sempre que tiver temas relevantes</a:t>
            </a:r>
            <a:r>
              <a:rPr lang="pt-BR" sz="2000" b="1" dirty="0" smtClean="0"/>
              <a:t>.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AÇÃO </a:t>
            </a:r>
          </a:p>
          <a:p>
            <a:pPr lvl="0"/>
            <a:r>
              <a:rPr lang="pt-BR" sz="2000" b="1" dirty="0"/>
              <a:t>Articular para que tenhamos representação da Região nas diversas instâncias de </a:t>
            </a:r>
            <a:r>
              <a:rPr lang="pt-BR" sz="2000" b="1" dirty="0" err="1"/>
              <a:t>pactuação</a:t>
            </a:r>
            <a:r>
              <a:rPr lang="pt-BR" sz="2000" b="1" dirty="0"/>
              <a:t> e deliberação da política de assistência social na Região e no Estado.</a:t>
            </a:r>
            <a:endParaRPr lang="pt-BR" sz="2000" dirty="0"/>
          </a:p>
          <a:p>
            <a:r>
              <a:rPr lang="pt-BR" sz="2000" b="1" dirty="0" smtClean="0">
                <a:solidFill>
                  <a:srgbClr val="008000"/>
                </a:solidFill>
              </a:rPr>
              <a:t>PERÍODO</a:t>
            </a:r>
          </a:p>
          <a:p>
            <a:r>
              <a:rPr lang="pt-BR" sz="2000" b="1" dirty="0"/>
              <a:t>Sempre que necessário.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8000"/>
                </a:solidFill>
              </a:rPr>
              <a:t>AÇÕES E PERÍODO.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AÇÃO</a:t>
            </a:r>
          </a:p>
          <a:p>
            <a:r>
              <a:rPr lang="pt-BR" sz="2000" b="1" dirty="0"/>
              <a:t>Estimular a </a:t>
            </a:r>
            <a:r>
              <a:rPr lang="pt-BR" sz="2000" b="1" dirty="0" err="1"/>
              <a:t>intersetorialidade</a:t>
            </a:r>
            <a:r>
              <a:rPr lang="pt-BR" sz="2000" b="1" dirty="0"/>
              <a:t> entre as secretarias municipais de políticas públicas</a:t>
            </a:r>
            <a:r>
              <a:rPr lang="pt-BR" sz="2000" b="1" dirty="0" smtClean="0"/>
              <a:t>;</a:t>
            </a:r>
          </a:p>
          <a:p>
            <a:r>
              <a:rPr lang="pt-BR" sz="2000" b="1" dirty="0" smtClean="0">
                <a:solidFill>
                  <a:srgbClr val="008000"/>
                </a:solidFill>
              </a:rPr>
              <a:t>PERÍODO</a:t>
            </a:r>
          </a:p>
          <a:p>
            <a:r>
              <a:rPr lang="pt-BR" sz="2000" b="1" dirty="0" smtClean="0"/>
              <a:t>Com visitas </a:t>
            </a:r>
            <a:r>
              <a:rPr lang="pt-BR" sz="2000" b="1" dirty="0" err="1" smtClean="0"/>
              <a:t>in-lócu</a:t>
            </a:r>
            <a:r>
              <a:rPr lang="pt-BR" sz="2000" b="1" dirty="0" smtClean="0"/>
              <a:t> 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AÇÃO</a:t>
            </a:r>
          </a:p>
          <a:p>
            <a:pPr lvl="0"/>
            <a:r>
              <a:rPr lang="pt-BR" sz="2000" b="1" dirty="0"/>
              <a:t>Participar ativamente das reuniões do COAS (FECAM) COEGEMAS e CIB. </a:t>
            </a:r>
            <a:endParaRPr lang="pt-BR" sz="2000" dirty="0"/>
          </a:p>
          <a:p>
            <a:r>
              <a:rPr lang="pt-BR" sz="2000" b="1" dirty="0" smtClean="0">
                <a:solidFill>
                  <a:srgbClr val="008000"/>
                </a:solidFill>
              </a:rPr>
              <a:t>PERÍODO</a:t>
            </a:r>
          </a:p>
          <a:p>
            <a:r>
              <a:rPr lang="pt-BR" sz="2000" b="1" dirty="0"/>
              <a:t>A cada dois meses</a:t>
            </a:r>
            <a:r>
              <a:rPr lang="pt-BR" sz="2000" b="1" dirty="0" smtClean="0"/>
              <a:t>.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AÇÃO</a:t>
            </a:r>
          </a:p>
          <a:p>
            <a:r>
              <a:rPr lang="pt-BR" sz="2000" b="1" dirty="0"/>
              <a:t>Promover Capacitações e Formações para os Gestores e Trabalhadores da Política de Assistência Social, visando à troca de experiências, a fim de subsidiar a Política de Assistência Social. </a:t>
            </a:r>
            <a:endParaRPr lang="pt-BR" sz="2000" b="1" dirty="0" smtClean="0"/>
          </a:p>
          <a:p>
            <a:r>
              <a:rPr lang="pt-BR" sz="2000" b="1" dirty="0" smtClean="0">
                <a:solidFill>
                  <a:srgbClr val="008000"/>
                </a:solidFill>
              </a:rPr>
              <a:t>PERÍODO</a:t>
            </a:r>
          </a:p>
          <a:p>
            <a:r>
              <a:rPr lang="pt-BR" sz="2000" b="1" dirty="0"/>
              <a:t>As pautas de capacitações serão discutidas com o Colegiado de Assistência Social da AMURES.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8000"/>
                </a:solidFill>
              </a:rPr>
              <a:t>AÇÕES E PERÍODO.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AÇÃO</a:t>
            </a:r>
          </a:p>
          <a:p>
            <a:r>
              <a:rPr lang="pt-BR" sz="2000" b="1" dirty="0"/>
              <a:t>Manter a articulação com a coordenação de Políticas Públicas da FECAM e demais áreas que possam contribuir no trabalho da Assistência Social</a:t>
            </a:r>
            <a:r>
              <a:rPr lang="pt-BR" sz="2000" b="1" dirty="0" smtClean="0"/>
              <a:t>.</a:t>
            </a:r>
          </a:p>
          <a:p>
            <a:r>
              <a:rPr lang="pt-BR" sz="2000" b="1" dirty="0" smtClean="0">
                <a:solidFill>
                  <a:srgbClr val="008000"/>
                </a:solidFill>
              </a:rPr>
              <a:t>PERÍODO</a:t>
            </a:r>
          </a:p>
          <a:p>
            <a:r>
              <a:rPr lang="pt-BR" sz="2000" b="1" dirty="0"/>
              <a:t>Sempre que necessário</a:t>
            </a:r>
            <a:r>
              <a:rPr lang="pt-BR" sz="2000" b="1" dirty="0" smtClean="0"/>
              <a:t>.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AÇÃO</a:t>
            </a:r>
          </a:p>
          <a:p>
            <a:r>
              <a:rPr lang="pt-BR" sz="2000" b="1" dirty="0"/>
              <a:t>Criar instrumentos de forma coletiva, que venham a contribuir no trabalho executado pelos Municípios de cada região</a:t>
            </a:r>
            <a:r>
              <a:rPr lang="pt-BR" sz="2000" b="1" dirty="0" smtClean="0"/>
              <a:t>.</a:t>
            </a:r>
          </a:p>
          <a:p>
            <a:r>
              <a:rPr lang="pt-BR" sz="2000" b="1" dirty="0" smtClean="0">
                <a:solidFill>
                  <a:srgbClr val="008000"/>
                </a:solidFill>
              </a:rPr>
              <a:t>PERÍODO</a:t>
            </a:r>
          </a:p>
          <a:p>
            <a:r>
              <a:rPr lang="pt-BR" sz="2000" b="1" dirty="0"/>
              <a:t>Sempre que necessário</a:t>
            </a:r>
            <a:r>
              <a:rPr lang="pt-BR" sz="2000" b="1" dirty="0" smtClean="0"/>
              <a:t>.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AÇÃO</a:t>
            </a:r>
          </a:p>
          <a:p>
            <a:r>
              <a:rPr lang="pt-BR" sz="2000" b="1" dirty="0"/>
              <a:t>Elaborar diagnósticos relativos à Política de Assistência Social, e proceder sua análise para que possam contribuir na estruturação ou reestruturação de oferta de serviços socioassistenciais</a:t>
            </a:r>
            <a:r>
              <a:rPr lang="pt-BR" sz="2000" b="1" dirty="0" smtClean="0"/>
              <a:t>.</a:t>
            </a:r>
          </a:p>
          <a:p>
            <a:r>
              <a:rPr lang="pt-BR" sz="2000" b="1" dirty="0" smtClean="0">
                <a:solidFill>
                  <a:srgbClr val="008000"/>
                </a:solidFill>
              </a:rPr>
              <a:t>PERÍODO</a:t>
            </a:r>
          </a:p>
          <a:p>
            <a:r>
              <a:rPr lang="pt-BR" sz="2000" b="1" dirty="0"/>
              <a:t>Sempre que necessário.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8000"/>
                </a:solidFill>
              </a:rPr>
              <a:t>AÇÕES E PERÍODO.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AÇÃO</a:t>
            </a:r>
          </a:p>
          <a:p>
            <a:r>
              <a:rPr lang="pt-BR" sz="2000" b="1" dirty="0"/>
              <a:t>Participar ativamente dos Grupos de Trabalho constituídos pelo Colegiado Estadual de Assistência Social, contribuindo no avanço dos temas e na sua execução junto aos Municípios</a:t>
            </a:r>
            <a:r>
              <a:rPr lang="pt-BR" sz="2000" b="1" dirty="0" smtClean="0"/>
              <a:t>.</a:t>
            </a:r>
          </a:p>
          <a:p>
            <a:r>
              <a:rPr lang="pt-BR" sz="2000" b="1" dirty="0" smtClean="0">
                <a:solidFill>
                  <a:srgbClr val="008000"/>
                </a:solidFill>
              </a:rPr>
              <a:t>PERÍODO</a:t>
            </a:r>
          </a:p>
          <a:p>
            <a:r>
              <a:rPr lang="pt-BR" sz="2000" b="1" dirty="0"/>
              <a:t>Sempre que solicitado</a:t>
            </a:r>
            <a:r>
              <a:rPr lang="pt-BR" sz="2000" b="1" dirty="0" smtClean="0"/>
              <a:t>.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AÇÃO</a:t>
            </a:r>
          </a:p>
          <a:p>
            <a:r>
              <a:rPr lang="pt-BR" sz="2000" b="1" dirty="0"/>
              <a:t>Elaboração junto aos Municípios do Plano Decenal da Assistência </a:t>
            </a:r>
            <a:r>
              <a:rPr lang="pt-BR" sz="2000" b="1" dirty="0" smtClean="0"/>
              <a:t>Social</a:t>
            </a:r>
          </a:p>
          <a:p>
            <a:r>
              <a:rPr lang="pt-BR" sz="2000" b="1" dirty="0" smtClean="0">
                <a:solidFill>
                  <a:srgbClr val="008000"/>
                </a:solidFill>
              </a:rPr>
              <a:t>PERÍODO</a:t>
            </a:r>
          </a:p>
          <a:p>
            <a:r>
              <a:rPr lang="pt-BR" sz="2000" b="1" dirty="0"/>
              <a:t>Primeiro </a:t>
            </a:r>
            <a:r>
              <a:rPr lang="pt-BR" sz="2000" b="1" dirty="0" smtClean="0"/>
              <a:t>Semestre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AÇÃO</a:t>
            </a:r>
          </a:p>
          <a:p>
            <a:r>
              <a:rPr lang="pt-BR" sz="2000" b="1" dirty="0"/>
              <a:t>Atualização das Leis Municipais de Assistência </a:t>
            </a:r>
            <a:r>
              <a:rPr lang="pt-BR" sz="2000" b="1" dirty="0" smtClean="0"/>
              <a:t>Social</a:t>
            </a:r>
          </a:p>
          <a:p>
            <a:r>
              <a:rPr lang="pt-BR" sz="2000" b="1" dirty="0" smtClean="0">
                <a:solidFill>
                  <a:srgbClr val="008000"/>
                </a:solidFill>
              </a:rPr>
              <a:t>PERÍODO</a:t>
            </a:r>
          </a:p>
          <a:p>
            <a:r>
              <a:rPr lang="pt-BR" sz="2000" b="1" dirty="0"/>
              <a:t>Primeiro Semestre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8000"/>
                </a:solidFill>
              </a:rPr>
              <a:t>AÇÕES E PERÍODO.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AÇÃO</a:t>
            </a:r>
          </a:p>
          <a:p>
            <a:r>
              <a:rPr lang="pt-BR" sz="2000" b="1" dirty="0"/>
              <a:t>Diagnóstico do atendimento do Idoso na Região </a:t>
            </a:r>
            <a:r>
              <a:rPr lang="pt-BR" sz="2000" b="1" dirty="0" smtClean="0"/>
              <a:t>Serrana</a:t>
            </a:r>
          </a:p>
          <a:p>
            <a:r>
              <a:rPr lang="pt-BR" sz="2000" b="1" dirty="0" smtClean="0">
                <a:solidFill>
                  <a:srgbClr val="008000"/>
                </a:solidFill>
              </a:rPr>
              <a:t>PERÍODO</a:t>
            </a:r>
          </a:p>
          <a:p>
            <a:r>
              <a:rPr lang="pt-BR" sz="2000" b="1" dirty="0"/>
              <a:t>Primeiro </a:t>
            </a:r>
            <a:r>
              <a:rPr lang="pt-BR" sz="2000" b="1" dirty="0" smtClean="0"/>
              <a:t>Semestre</a:t>
            </a:r>
          </a:p>
          <a:p>
            <a:r>
              <a:rPr lang="pt-BR" sz="2000" b="1" dirty="0" smtClean="0">
                <a:solidFill>
                  <a:srgbClr val="008000"/>
                </a:solidFill>
              </a:rPr>
              <a:t>AÇÃO</a:t>
            </a:r>
          </a:p>
          <a:p>
            <a:r>
              <a:rPr lang="pt-BR" sz="2000" b="1" dirty="0"/>
              <a:t>Participação da Elaboração do Seminário Estadual de Assistência Social</a:t>
            </a:r>
            <a:r>
              <a:rPr lang="pt-BR" sz="2000" b="1" dirty="0" smtClean="0"/>
              <a:t>.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PERÍODO</a:t>
            </a:r>
          </a:p>
          <a:p>
            <a:r>
              <a:rPr lang="pt-BR" sz="2000" b="1" dirty="0"/>
              <a:t>Primeiro Semestre </a:t>
            </a:r>
            <a:endParaRPr lang="pt-BR" sz="2000" b="1" dirty="0" smtClean="0"/>
          </a:p>
          <a:p>
            <a:r>
              <a:rPr lang="pt-BR" sz="2000" b="1" dirty="0" smtClean="0">
                <a:solidFill>
                  <a:srgbClr val="FF0000"/>
                </a:solidFill>
              </a:rPr>
              <a:t>AÇÃO</a:t>
            </a:r>
          </a:p>
          <a:p>
            <a:r>
              <a:rPr lang="pt-BR" sz="2000" b="1" dirty="0"/>
              <a:t>Elaboração de um </a:t>
            </a:r>
            <a:r>
              <a:rPr lang="pt-BR" sz="2000" b="1" dirty="0" err="1"/>
              <a:t>Checklist</a:t>
            </a:r>
            <a:r>
              <a:rPr lang="pt-BR" sz="2000" b="1" dirty="0"/>
              <a:t> de documentos aos Novos </a:t>
            </a:r>
            <a:r>
              <a:rPr lang="pt-BR" sz="2000" b="1" dirty="0" smtClean="0"/>
              <a:t>Gestores</a:t>
            </a:r>
          </a:p>
          <a:p>
            <a:r>
              <a:rPr lang="pt-BR" sz="2000" b="1" dirty="0" smtClean="0">
                <a:solidFill>
                  <a:srgbClr val="008000"/>
                </a:solidFill>
              </a:rPr>
              <a:t>PERÍODO</a:t>
            </a:r>
          </a:p>
          <a:p>
            <a:r>
              <a:rPr lang="pt-BR" sz="2000" b="1" dirty="0"/>
              <a:t>Primeiro Semestre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8000"/>
                </a:solidFill>
              </a:rPr>
              <a:t>AÇÕES E PERÍODO.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pt-BR" sz="2000" b="1" dirty="0" smtClean="0">
                <a:solidFill>
                  <a:srgbClr val="FF0000"/>
                </a:solidFill>
              </a:rPr>
              <a:t>AÇÃO </a:t>
            </a:r>
          </a:p>
          <a:p>
            <a:pPr>
              <a:buFont typeface="Arial" charset="0"/>
              <a:buChar char="•"/>
            </a:pPr>
            <a:r>
              <a:rPr lang="pt-BR" sz="2000" b="1" dirty="0" smtClean="0"/>
              <a:t>Colaborar com a Equipe Técnica da AMURES em atividades que a mesma for proponente</a:t>
            </a:r>
            <a:r>
              <a:rPr lang="pt-BR" sz="2000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pt-BR" sz="2000" b="1" dirty="0" smtClean="0">
                <a:solidFill>
                  <a:srgbClr val="008000"/>
                </a:solidFill>
              </a:rPr>
              <a:t>PERÍODO</a:t>
            </a:r>
          </a:p>
          <a:p>
            <a:pPr>
              <a:buFont typeface="Arial" charset="0"/>
              <a:buChar char="•"/>
            </a:pPr>
            <a:r>
              <a:rPr lang="pt-BR" sz="2000" b="1" dirty="0" smtClean="0"/>
              <a:t>Sempre que convidado  e  ou solicitado.</a:t>
            </a: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469</Words>
  <Application>Microsoft Office PowerPoint</Application>
  <PresentationFormat>Apresentação na tela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AMURES.</vt:lpstr>
      <vt:lpstr>PLANEJAMENTO DO COLEGIADO DE GESTORES E TÉCNICOS DE ASSISTÊNCIA SOCIAL DA AMURES PARA O ANO DE 2017. </vt:lpstr>
      <vt:lpstr>AÇÕES E PERÍODO.</vt:lpstr>
      <vt:lpstr>AÇÕES E PERÍODO.</vt:lpstr>
      <vt:lpstr>AÇÕES E PERÍODO.</vt:lpstr>
      <vt:lpstr>AÇÕES E PERÍODO.</vt:lpstr>
      <vt:lpstr>AÇÕES E PERÍODO.</vt:lpstr>
      <vt:lpstr>AÇÕES E PERÍODO.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AMURES.</dc:title>
  <dc:creator>Lauro</dc:creator>
  <cp:lastModifiedBy>Lauro</cp:lastModifiedBy>
  <cp:revision>5</cp:revision>
  <dcterms:created xsi:type="dcterms:W3CDTF">2016-07-27T16:46:27Z</dcterms:created>
  <dcterms:modified xsi:type="dcterms:W3CDTF">2016-07-27T17:26:48Z</dcterms:modified>
</cp:coreProperties>
</file>