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72" r:id="rId1"/>
  </p:sldMasterIdLst>
  <p:notesMasterIdLst>
    <p:notesMasterId r:id="rId14"/>
  </p:notesMasterIdLst>
  <p:sldIdLst>
    <p:sldId id="278" r:id="rId2"/>
    <p:sldId id="279" r:id="rId3"/>
    <p:sldId id="280" r:id="rId4"/>
    <p:sldId id="281" r:id="rId5"/>
    <p:sldId id="292" r:id="rId6"/>
    <p:sldId id="305" r:id="rId7"/>
    <p:sldId id="293" r:id="rId8"/>
    <p:sldId id="306" r:id="rId9"/>
    <p:sldId id="307" r:id="rId10"/>
    <p:sldId id="308" r:id="rId11"/>
    <p:sldId id="302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4A7"/>
    <a:srgbClr val="6EB586"/>
    <a:srgbClr val="94C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3"/>
    <p:restoredTop sz="94740"/>
  </p:normalViewPr>
  <p:slideViewPr>
    <p:cSldViewPr snapToGrid="0" snapToObjects="1">
      <p:cViewPr varScale="1">
        <p:scale>
          <a:sx n="68" d="100"/>
          <a:sy n="68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B3390-60BA-7247-8C3A-0EE81CA14F1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63745-E69D-774B-8756-7ACC6941BD5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5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92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24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44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52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60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66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04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7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65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6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9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7566B-FFD9-2F4D-9CD5-C95F48D918C1}" type="datetimeFigureOut">
              <a:rPr lang="pt-BR" smtClean="0"/>
              <a:pPr/>
              <a:t>10/05/2021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55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F789714-E987-4B7D-9D76-34A82CAB9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34" y="1975104"/>
            <a:ext cx="4952932" cy="273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6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3956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SISTEMA DE CADASTRO NACIONAL DO SUAS - CADSUAS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512619" y="1049492"/>
            <a:ext cx="79663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Cabe enfatizar que as informações contidas no CADSUAS migram para aplicativos de planejamento orçamentário (Plano de Ação), Prestação de Contas (Demonstrativo Sintético Anual) e Monitoramento e Avaliação da política no município, desta forma devem estar em consonância com sua realidade.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12619" y="3819481"/>
            <a:ext cx="796636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Reforça-se, então, que o cadastro no CADSUAS deve estar sempre </a:t>
            </a:r>
            <a:r>
              <a:rPr lang="pt-BR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atualizado e com as informações corretas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para que não ocorra nenhum problema na finalização destes instrumentais e para que não prejudique o monitoramento realizado por meio da Secretaria Nacional e Estadual de Assistência Social. </a:t>
            </a: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620660"/>
            <a:ext cx="89361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Arial" pitchFamily="34" charset="0"/>
                <a:cs typeface="Arial" pitchFamily="34" charset="0"/>
              </a:rPr>
              <a:t>CONTATOS PARA SOLUÇÃO DE PROBLEMAS - SAA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19100" y="1790700"/>
            <a:ext cx="8229600" cy="328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1" indent="-5334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Para desbloqueio de senha ou geração de senha de acesso (Apenas para Administradores Titular e Adjunto)</a:t>
            </a:r>
          </a:p>
          <a:p>
            <a:pPr marL="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SAC: 0800 707 2003</a:t>
            </a:r>
          </a:p>
          <a:p>
            <a:pPr marL="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33400" marR="0" lvl="1" indent="-5334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AutoNum type="arabicPeriod" startAt="2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Problemas de sistemas encaminhar cópia de tela para o email:</a:t>
            </a:r>
          </a:p>
          <a:p>
            <a:pPr marL="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rede.suas@cidadania.gov.br</a:t>
            </a:r>
          </a:p>
          <a:p>
            <a:pPr marL="533400" marR="0" lvl="1" indent="-5334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286000" y="2272145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3200" b="1" dirty="0">
                <a:ea typeface="Calibri" pitchFamily="34" charset="0"/>
                <a:cs typeface="Calibri,Bold" charset="0"/>
              </a:rPr>
              <a:t>Obrigada!</a:t>
            </a:r>
          </a:p>
          <a:p>
            <a:pPr algn="ctr" eaLnBrk="0" hangingPunct="0">
              <a:defRPr/>
            </a:pPr>
            <a:endParaRPr lang="pt-BR" sz="1200" b="1" dirty="0">
              <a:ea typeface="Calibri" pitchFamily="34" charset="0"/>
              <a:cs typeface="Calibri,Bold" charset="0"/>
            </a:endParaRPr>
          </a:p>
          <a:p>
            <a:pPr algn="ctr" eaLnBrk="0" hangingPunct="0">
              <a:defRPr/>
            </a:pPr>
            <a:endParaRPr lang="pt-BR" sz="1200" b="1" dirty="0">
              <a:ea typeface="Calibri" pitchFamily="34" charset="0"/>
              <a:cs typeface="Calibri,Bold" charset="0"/>
            </a:endParaRPr>
          </a:p>
          <a:p>
            <a:pPr algn="ctr" eaLnBrk="0" hangingPunct="0">
              <a:defRPr/>
            </a:pPr>
            <a:r>
              <a:rPr lang="pt-BR" sz="2000" b="1" dirty="0"/>
              <a:t>Gerência de Gestão do Sistema Único de Assistência Social</a:t>
            </a:r>
          </a:p>
          <a:p>
            <a:pPr algn="ctr" eaLnBrk="0" hangingPunct="0">
              <a:defRPr/>
            </a:pPr>
            <a:r>
              <a:rPr lang="pt-BR" sz="2000" b="1" dirty="0"/>
              <a:t>Telefone: 48 3664 0732</a:t>
            </a:r>
          </a:p>
          <a:p>
            <a:pPr algn="ctr" eaLnBrk="0" hangingPunct="0">
              <a:defRPr/>
            </a:pPr>
            <a:r>
              <a:rPr lang="pt-BR" sz="2000" b="1" dirty="0"/>
              <a:t>E-mails: </a:t>
            </a:r>
          </a:p>
          <a:p>
            <a:pPr algn="ctr" eaLnBrk="0" hangingPunct="0">
              <a:defRPr/>
            </a:pPr>
            <a:r>
              <a:rPr lang="pt-BR" sz="2000" b="1" dirty="0"/>
              <a:t>gsuas@sst.sc.gov.br</a:t>
            </a:r>
          </a:p>
          <a:p>
            <a:pPr algn="ctr" eaLnBrk="0" hangingPunct="0">
              <a:defRPr/>
            </a:pPr>
            <a:r>
              <a:rPr lang="pt-BR" sz="2000" b="1" dirty="0"/>
              <a:t>vigilanciasstsc@gmail.com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18655" y="360218"/>
            <a:ext cx="8548254" cy="621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defRPr/>
            </a:pP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pt-B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Cadastro Nacional do Sistema Único de Assistência Social </a:t>
            </a:r>
          </a:p>
          <a:p>
            <a:pPr algn="ctr">
              <a:lnSpc>
                <a:spcPct val="140000"/>
              </a:lnSpc>
              <a:defRPr/>
            </a:pPr>
            <a:r>
              <a:rPr lang="pt-BR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CADSUAS</a:t>
            </a:r>
          </a:p>
          <a:p>
            <a:pPr algn="ctr">
              <a:lnSpc>
                <a:spcPct val="140000"/>
              </a:lnSpc>
              <a:defRPr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40000"/>
              </a:lnSpc>
              <a:defRPr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Diretoria de Assistência Social - DIAS</a:t>
            </a:r>
          </a:p>
          <a:p>
            <a:pPr algn="ctr">
              <a:lnSpc>
                <a:spcPct val="14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Gerência de Gestão do Sistema Único de Assistência Social – GSUAS</a:t>
            </a:r>
          </a:p>
          <a:p>
            <a:pPr algn="ctr">
              <a:lnSpc>
                <a:spcPct val="140000"/>
              </a:lnSpc>
              <a:defRPr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40000"/>
              </a:lnSpc>
              <a:defRPr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Florianópolis, 2021.</a:t>
            </a:r>
          </a:p>
          <a:p>
            <a:pPr algn="ctr">
              <a:lnSpc>
                <a:spcPct val="14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63236" y="318655"/>
            <a:ext cx="87006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Arial" pitchFamily="34" charset="0"/>
                <a:cs typeface="Arial" pitchFamily="34" charset="0"/>
              </a:rPr>
              <a:t>REDE SUAS</a:t>
            </a:r>
          </a:p>
          <a:p>
            <a:endParaRPr lang="pt-BR" sz="2400" dirty="0"/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O Sistema Nacional de Informação do Sistema Único de Assistência Social (Rede SUAS) é um instrumento de gestão que organiza a produção, o armazenamento, o processamento e a disseminação dos dados sobre a implementação da Política de Assistência Social.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800" b="1" i="1" dirty="0">
                <a:latin typeface="Arial" pitchFamily="34" charset="0"/>
                <a:cs typeface="Arial" pitchFamily="34" charset="0"/>
              </a:rPr>
              <a:t>CADSUAS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é um dos aplicativos da Rede SUAS.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330036" y="457200"/>
            <a:ext cx="64562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SISTEMAS DA REDE SUAS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SAA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CADSUAS</a:t>
            </a:r>
            <a:endParaRPr lang="pt-B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SUASWEB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CENSO SUAS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CNEAS 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CARTEIRA DO IDOSO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REGISTRO MENSAL DE ATENDIMENTO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PRONTUÁRIO ELETRÔNICO DO SUAS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SISC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SIM PETI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SISA ACESSUAS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TERMO DE ACEITE/ADESÃO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1056" y="5089237"/>
            <a:ext cx="825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Para maiores informações e acesso a oficinas sobre cada um dos sistemas acessar o endereço eletrônico</a:t>
            </a:r>
            <a:r>
              <a:rPr lang="pt-BR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http://blog.mds.gov.br/redesuas/sistemas/</a:t>
            </a: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395690"/>
            <a:ext cx="896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SISTEMA DE CADASTRO NACIONAL DO SUAS - CADSUAS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21673" y="1496291"/>
            <a:ext cx="87422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CadSUAS foi instituído por meio da </a:t>
            </a:r>
            <a:r>
              <a:rPr lang="pt-BR" sz="2400" b="1" dirty="0"/>
              <a:t>PORTARIA do então Ministério de Estado do Desenvolvimento Social e Combate à Fome, nº 430, DE 3 DE DEZEMBRO DE 2008.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CadSUAS  é um aplicativo informatizado de abrangência nacional com o objetivo de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coletar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processar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gerir dados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sobre a rede socioassistencial, órgãos governamentais, conselhos, fundos e trabalhadores do SUAS, aberto a consulta da sociedade. 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395690"/>
            <a:ext cx="896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SISTEMA DE CADASTRO NACIONAL DO SUAS - CADSUAS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401782" y="1482436"/>
            <a:ext cx="87422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 Consulta Pública: </a:t>
            </a:r>
            <a:r>
              <a:rPr lang="pt-BR" dirty="0">
                <a:latin typeface="Arial" pitchFamily="34" charset="0"/>
                <a:cs typeface="Arial" pitchFamily="34" charset="0"/>
              </a:rPr>
              <a:t>liberado para o público geral; consulta de todos os entes cadastrados no sistema.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 Rede Socioassistencial: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Cras</a:t>
            </a:r>
            <a:r>
              <a:rPr lang="pt-BR" dirty="0">
                <a:latin typeface="Arial" pitchFamily="34" charset="0"/>
                <a:cs typeface="Arial" pitchFamily="34" charset="0"/>
              </a:rPr>
              <a:t>: Centro de Referência de Assistência Social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Creas</a:t>
            </a:r>
            <a:r>
              <a:rPr lang="pt-BR" dirty="0">
                <a:latin typeface="Arial" pitchFamily="34" charset="0"/>
                <a:cs typeface="Arial" pitchFamily="34" charset="0"/>
              </a:rPr>
              <a:t>: Centro de Referência Especializado de Assis. Social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Creas</a:t>
            </a:r>
            <a:r>
              <a:rPr lang="pt-BR" dirty="0">
                <a:latin typeface="Arial" pitchFamily="34" charset="0"/>
                <a:cs typeface="Arial" pitchFamily="34" charset="0"/>
              </a:rPr>
              <a:t> Regional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 Centro POP: Centro de Referência Especializado para População em Situação de Rua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 Unidade de Acolhimento: Abrigos,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Casa-lares</a:t>
            </a:r>
            <a:r>
              <a:rPr lang="pt-BR" dirty="0">
                <a:latin typeface="Arial" pitchFamily="34" charset="0"/>
                <a:cs typeface="Arial" pitchFamily="34" charset="0"/>
              </a:rPr>
              <a:t>, Casas de passagem, entre outros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 Centro de Convivência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 Centro-Dia e Similares</a:t>
            </a:r>
          </a:p>
        </p:txBody>
      </p:sp>
      <p:sp>
        <p:nvSpPr>
          <p:cNvPr id="6" name="Retângulo 5"/>
          <p:cNvSpPr/>
          <p:nvPr/>
        </p:nvSpPr>
        <p:spPr>
          <a:xfrm>
            <a:off x="401782" y="1265596"/>
            <a:ext cx="83265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u="sng" dirty="0">
                <a:latin typeface="Arial" pitchFamily="34" charset="0"/>
                <a:cs typeface="Arial" pitchFamily="34" charset="0"/>
              </a:rPr>
              <a:t>O CadSUAS é subdividido nos seguintes módulos cadastrais:</a:t>
            </a: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3956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SISTEMA DE CADASTRO NACIONAL DO SUAS - CADSUAS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429490" y="1163782"/>
            <a:ext cx="836814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 Órgãos Governamentais: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Conselho: Conselho Municipal, Estadual e DF de Assistência Social 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Fundo: Fundo Municipal, Estadual e DF de Assistência Social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Governo Estadual: Governos Estaduais e DF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Prefeitura: Prefeituras Municipais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Órgão Gestor: Secretaria Municipal, Estadual e DF de Assistência Social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Outras: Cadastro de outros entes como Autarquias, Câmaras e Assembleias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Pessoa Física: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Cadastro dos trabalhadores do SUAS.</a:t>
            </a:r>
            <a:endParaRPr lang="pt-B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3956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SISTEMA DE CADASTRO NACIONAL DO SUAS - CADSUAS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623455" y="1163782"/>
            <a:ext cx="778625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Os níveis de acesso ao sistema do CADSUAS são determinados da seguinte forma: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I - gestores e técnicos do Ministério da Cidadania;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II - grupo de órgãos gestores municipais, estaduais e do Distrito Federal da assistência social;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II - grupo de conselhos municipais, estaduais e do Distrito Federal de assistência social;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IV - sociedade em geral (Consulta Pública).</a:t>
            </a: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3956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SISTEMA DE CADASTRO NACIONAL DO SUAS - CADSUAS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484909" y="1052945"/>
            <a:ext cx="81464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O preenchimento do CadSUAS é obrigatório e de responsabilidade dos órgãos gestores municipais, estaduais, do Distrito Federal, bem como dos Conselhos de Assistência Social.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84909" y="2286000"/>
            <a:ext cx="814647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ATENÇÃO! 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 responsabilidade pelas informações inseridas recairá sobre os gestores ou conselheiros que as inserirem no sistema, que responderão nos âmbitos </a:t>
            </a:r>
            <a:r>
              <a:rPr lang="pt-BR" sz="2000" b="1" i="1" u="sng" dirty="0">
                <a:latin typeface="Arial" pitchFamily="34" charset="0"/>
                <a:cs typeface="Arial" pitchFamily="34" charset="0"/>
              </a:rPr>
              <a:t>administrativo, civil e penal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em relação à veracidade dos dados enviados e publicizados no CadSUAS.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Portanto, é importante ressaltar a responsabilidade de se manter os dados constantes no CadSUAS </a:t>
            </a:r>
            <a:r>
              <a:rPr lang="pt-BR" sz="2000" b="1" u="sng" dirty="0">
                <a:latin typeface="Arial" pitchFamily="34" charset="0"/>
                <a:cs typeface="Arial" pitchFamily="34" charset="0"/>
              </a:rPr>
              <a:t>corretos e ATUALIZADOS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4434</TotalTime>
  <Words>783</Words>
  <Application>Microsoft Office PowerPoint</Application>
  <PresentationFormat>Apresentação na tela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Sandra Spricigo</dc:creator>
  <cp:lastModifiedBy>Cliente</cp:lastModifiedBy>
  <cp:revision>285</cp:revision>
  <dcterms:created xsi:type="dcterms:W3CDTF">2019-01-24T20:38:11Z</dcterms:created>
  <dcterms:modified xsi:type="dcterms:W3CDTF">2021-05-10T18:25:46Z</dcterms:modified>
</cp:coreProperties>
</file>