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9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7" r:id="rId16"/>
    <p:sldId id="278" r:id="rId17"/>
    <p:sldId id="280" r:id="rId18"/>
    <p:sldId id="279" r:id="rId19"/>
    <p:sldId id="282" r:id="rId20"/>
    <p:sldId id="281" r:id="rId21"/>
    <p:sldId id="283" r:id="rId22"/>
    <p:sldId id="284" r:id="rId23"/>
    <p:sldId id="285" r:id="rId24"/>
    <p:sldId id="286" r:id="rId25"/>
    <p:sldId id="293" r:id="rId26"/>
    <p:sldId id="287" r:id="rId27"/>
    <p:sldId id="290" r:id="rId28"/>
    <p:sldId id="291" r:id="rId29"/>
    <p:sldId id="292" r:id="rId30"/>
    <p:sldId id="294" r:id="rId31"/>
    <p:sldId id="289" r:id="rId32"/>
    <p:sldId id="263" r:id="rId33"/>
    <p:sldId id="262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B3684D-0A10-DF9E-C992-B035842C5D50}" name="VIVIAN CHAPLIN GANZO SAVEDRA" initials="VC" userId="S::4512979@tcesc.tc.br::571f83ee-2260-4b8a-a29d-9276333958ed" providerId="AD"/>
  <p188:author id="{68485055-77FB-2EB9-96CC-0BC2A0B4440E}" name="GEOVANE EZIEL CARDOSO" initials="GC" userId="S::4512375@tcesc.tc.br::01a6709c-abbb-499d-bea8-d80b6c8b25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5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FBF"/>
    <a:srgbClr val="4613AD"/>
    <a:srgbClr val="D0C5FD"/>
    <a:srgbClr val="D0D3F2"/>
    <a:srgbClr val="1C1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18BD6A-9E9A-41AD-BFC7-6F9E6AE2DA14}" v="190" dt="2025-02-21T17:39:40.828"/>
    <p1510:client id="{625E675F-34B1-434E-95CA-7961E1DA43D4}" v="3" dt="2025-02-21T17:42:24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 CHAPLIN GANZO SAVEDRA" userId="571f83ee-2260-4b8a-a29d-9276333958ed" providerId="ADAL" clId="{1818BD6A-9E9A-41AD-BFC7-6F9E6AE2DA14}"/>
    <pc:docChg chg="undo custSel delSld modSld">
      <pc:chgData name="VIVIAN CHAPLIN GANZO SAVEDRA" userId="571f83ee-2260-4b8a-a29d-9276333958ed" providerId="ADAL" clId="{1818BD6A-9E9A-41AD-BFC7-6F9E6AE2DA14}" dt="2025-02-21T17:39:40.828" v="189" actId="47"/>
      <pc:docMkLst>
        <pc:docMk/>
      </pc:docMkLst>
      <pc:sldChg chg="del">
        <pc:chgData name="VIVIAN CHAPLIN GANZO SAVEDRA" userId="571f83ee-2260-4b8a-a29d-9276333958ed" providerId="ADAL" clId="{1818BD6A-9E9A-41AD-BFC7-6F9E6AE2DA14}" dt="2025-02-21T17:01:31.690" v="0" actId="47"/>
        <pc:sldMkLst>
          <pc:docMk/>
          <pc:sldMk cId="90589334" sldId="260"/>
        </pc:sldMkLst>
      </pc:sldChg>
      <pc:sldChg chg="del">
        <pc:chgData name="VIVIAN CHAPLIN GANZO SAVEDRA" userId="571f83ee-2260-4b8a-a29d-9276333958ed" providerId="ADAL" clId="{1818BD6A-9E9A-41AD-BFC7-6F9E6AE2DA14}" dt="2025-02-21T17:01:34.649" v="1" actId="47"/>
        <pc:sldMkLst>
          <pc:docMk/>
          <pc:sldMk cId="208091904" sldId="261"/>
        </pc:sldMkLst>
      </pc:sldChg>
      <pc:sldChg chg="del">
        <pc:chgData name="VIVIAN CHAPLIN GANZO SAVEDRA" userId="571f83ee-2260-4b8a-a29d-9276333958ed" providerId="ADAL" clId="{1818BD6A-9E9A-41AD-BFC7-6F9E6AE2DA14}" dt="2025-02-21T17:06:54.670" v="2" actId="47"/>
        <pc:sldMkLst>
          <pc:docMk/>
          <pc:sldMk cId="3063330039" sldId="274"/>
        </pc:sldMkLst>
      </pc:sldChg>
      <pc:sldChg chg="del">
        <pc:chgData name="VIVIAN CHAPLIN GANZO SAVEDRA" userId="571f83ee-2260-4b8a-a29d-9276333958ed" providerId="ADAL" clId="{1818BD6A-9E9A-41AD-BFC7-6F9E6AE2DA14}" dt="2025-02-21T17:06:58.403" v="3" actId="47"/>
        <pc:sldMkLst>
          <pc:docMk/>
          <pc:sldMk cId="1022455502" sldId="275"/>
        </pc:sldMkLst>
      </pc:sldChg>
      <pc:sldChg chg="modSp mod">
        <pc:chgData name="VIVIAN CHAPLIN GANZO SAVEDRA" userId="571f83ee-2260-4b8a-a29d-9276333958ed" providerId="ADAL" clId="{1818BD6A-9E9A-41AD-BFC7-6F9E6AE2DA14}" dt="2025-02-21T17:13:50.360" v="183" actId="1076"/>
        <pc:sldMkLst>
          <pc:docMk/>
          <pc:sldMk cId="841245252" sldId="278"/>
        </pc:sldMkLst>
        <pc:spChg chg="mod">
          <ac:chgData name="VIVIAN CHAPLIN GANZO SAVEDRA" userId="571f83ee-2260-4b8a-a29d-9276333958ed" providerId="ADAL" clId="{1818BD6A-9E9A-41AD-BFC7-6F9E6AE2DA14}" dt="2025-02-21T17:13:30.494" v="179" actId="1076"/>
          <ac:spMkLst>
            <pc:docMk/>
            <pc:sldMk cId="841245252" sldId="278"/>
            <ac:spMk id="24" creationId="{ECBAF6B4-EA38-8464-17BB-D044EB37F67B}"/>
          </ac:spMkLst>
        </pc:spChg>
        <pc:spChg chg="mod">
          <ac:chgData name="VIVIAN CHAPLIN GANZO SAVEDRA" userId="571f83ee-2260-4b8a-a29d-9276333958ed" providerId="ADAL" clId="{1818BD6A-9E9A-41AD-BFC7-6F9E6AE2DA14}" dt="2025-02-21T17:11:36.500" v="122" actId="207"/>
          <ac:spMkLst>
            <pc:docMk/>
            <pc:sldMk cId="841245252" sldId="278"/>
            <ac:spMk id="29" creationId="{F2237D84-1BD8-7642-F133-A6BB5AF571E9}"/>
          </ac:spMkLst>
        </pc:spChg>
        <pc:spChg chg="mod">
          <ac:chgData name="VIVIAN CHAPLIN GANZO SAVEDRA" userId="571f83ee-2260-4b8a-a29d-9276333958ed" providerId="ADAL" clId="{1818BD6A-9E9A-41AD-BFC7-6F9E6AE2DA14}" dt="2025-02-21T17:13:50.360" v="183" actId="1076"/>
          <ac:spMkLst>
            <pc:docMk/>
            <pc:sldMk cId="841245252" sldId="278"/>
            <ac:spMk id="31" creationId="{3DF8832F-5071-009D-964E-81B019D531B4}"/>
          </ac:spMkLst>
        </pc:spChg>
        <pc:spChg chg="mod">
          <ac:chgData name="VIVIAN CHAPLIN GANZO SAVEDRA" userId="571f83ee-2260-4b8a-a29d-9276333958ed" providerId="ADAL" clId="{1818BD6A-9E9A-41AD-BFC7-6F9E6AE2DA14}" dt="2025-02-21T17:13:34.130" v="180" actId="14100"/>
          <ac:spMkLst>
            <pc:docMk/>
            <pc:sldMk cId="841245252" sldId="278"/>
            <ac:spMk id="32" creationId="{CD0A0AE1-A853-35D1-B916-CCEEE27D67AA}"/>
          </ac:spMkLst>
        </pc:spChg>
        <pc:picChg chg="mod">
          <ac:chgData name="VIVIAN CHAPLIN GANZO SAVEDRA" userId="571f83ee-2260-4b8a-a29d-9276333958ed" providerId="ADAL" clId="{1818BD6A-9E9A-41AD-BFC7-6F9E6AE2DA14}" dt="2025-02-21T17:13:17.480" v="177" actId="1076"/>
          <ac:picMkLst>
            <pc:docMk/>
            <pc:sldMk cId="841245252" sldId="278"/>
            <ac:picMk id="30" creationId="{47AD2CD3-625C-6ED2-0DB0-526E0287D167}"/>
          </ac:picMkLst>
        </pc:picChg>
        <pc:picChg chg="mod">
          <ac:chgData name="VIVIAN CHAPLIN GANZO SAVEDRA" userId="571f83ee-2260-4b8a-a29d-9276333958ed" providerId="ADAL" clId="{1818BD6A-9E9A-41AD-BFC7-6F9E6AE2DA14}" dt="2025-02-21T17:13:20.865" v="178" actId="14100"/>
          <ac:picMkLst>
            <pc:docMk/>
            <pc:sldMk cId="841245252" sldId="278"/>
            <ac:picMk id="3074" creationId="{572D315B-9829-B896-566E-0AB746FDBF12}"/>
          </ac:picMkLst>
        </pc:picChg>
      </pc:sldChg>
      <pc:sldChg chg="delSp modSp mod">
        <pc:chgData name="VIVIAN CHAPLIN GANZO SAVEDRA" userId="571f83ee-2260-4b8a-a29d-9276333958ed" providerId="ADAL" clId="{1818BD6A-9E9A-41AD-BFC7-6F9E6AE2DA14}" dt="2025-02-21T17:14:55.205" v="188" actId="1076"/>
        <pc:sldMkLst>
          <pc:docMk/>
          <pc:sldMk cId="3388198546" sldId="279"/>
        </pc:sldMkLst>
        <pc:spChg chg="mod">
          <ac:chgData name="VIVIAN CHAPLIN GANZO SAVEDRA" userId="571f83ee-2260-4b8a-a29d-9276333958ed" providerId="ADAL" clId="{1818BD6A-9E9A-41AD-BFC7-6F9E6AE2DA14}" dt="2025-02-21T17:14:46.213" v="187" actId="1076"/>
          <ac:spMkLst>
            <pc:docMk/>
            <pc:sldMk cId="3388198546" sldId="279"/>
            <ac:spMk id="34" creationId="{15FBE254-8959-6607-D196-7A9A1DC186E4}"/>
          </ac:spMkLst>
        </pc:spChg>
        <pc:spChg chg="mod">
          <ac:chgData name="VIVIAN CHAPLIN GANZO SAVEDRA" userId="571f83ee-2260-4b8a-a29d-9276333958ed" providerId="ADAL" clId="{1818BD6A-9E9A-41AD-BFC7-6F9E6AE2DA14}" dt="2025-02-21T17:14:37.953" v="186" actId="1076"/>
          <ac:spMkLst>
            <pc:docMk/>
            <pc:sldMk cId="3388198546" sldId="279"/>
            <ac:spMk id="35" creationId="{A7781D8C-2174-720C-833F-B52BB271E92A}"/>
          </ac:spMkLst>
        </pc:spChg>
        <pc:spChg chg="del mod">
          <ac:chgData name="VIVIAN CHAPLIN GANZO SAVEDRA" userId="571f83ee-2260-4b8a-a29d-9276333958ed" providerId="ADAL" clId="{1818BD6A-9E9A-41AD-BFC7-6F9E6AE2DA14}" dt="2025-02-21T17:14:31.704" v="185" actId="478"/>
          <ac:spMkLst>
            <pc:docMk/>
            <pc:sldMk cId="3388198546" sldId="279"/>
            <ac:spMk id="37" creationId="{94AE80B1-B7AA-381D-42E4-EEB7E78167F6}"/>
          </ac:spMkLst>
        </pc:spChg>
        <pc:spChg chg="mod">
          <ac:chgData name="VIVIAN CHAPLIN GANZO SAVEDRA" userId="571f83ee-2260-4b8a-a29d-9276333958ed" providerId="ADAL" clId="{1818BD6A-9E9A-41AD-BFC7-6F9E6AE2DA14}" dt="2025-02-21T17:14:55.205" v="188" actId="1076"/>
          <ac:spMkLst>
            <pc:docMk/>
            <pc:sldMk cId="3388198546" sldId="279"/>
            <ac:spMk id="38" creationId="{9398453C-7729-4506-71D8-5ED834CF00B5}"/>
          </ac:spMkLst>
        </pc:spChg>
      </pc:sldChg>
      <pc:sldChg chg="del">
        <pc:chgData name="VIVIAN CHAPLIN GANZO SAVEDRA" userId="571f83ee-2260-4b8a-a29d-9276333958ed" providerId="ADAL" clId="{1818BD6A-9E9A-41AD-BFC7-6F9E6AE2DA14}" dt="2025-02-21T17:39:40.828" v="189" actId="47"/>
        <pc:sldMkLst>
          <pc:docMk/>
          <pc:sldMk cId="874512141" sldId="288"/>
        </pc:sldMkLst>
      </pc:sldChg>
    </pc:docChg>
  </pc:docChgLst>
  <pc:docChgLst>
    <pc:chgData name="VIVIAN CHAPLIN GANZO SAVEDRA" userId="571f83ee-2260-4b8a-a29d-9276333958ed" providerId="ADAL" clId="{C43E9220-2530-4199-85DB-B95A811E0A67}"/>
    <pc:docChg chg="undo redo custSel addSld delSld modSld sldOrd modMainMaster modShowInfo">
      <pc:chgData name="VIVIAN CHAPLIN GANZO SAVEDRA" userId="571f83ee-2260-4b8a-a29d-9276333958ed" providerId="ADAL" clId="{C43E9220-2530-4199-85DB-B95A811E0A67}" dt="2025-02-14T20:10:57.962" v="23609"/>
      <pc:docMkLst>
        <pc:docMk/>
      </pc:docMkLst>
      <pc:sldChg chg="addSp modSp mod modTransition">
        <pc:chgData name="VIVIAN CHAPLIN GANZO SAVEDRA" userId="571f83ee-2260-4b8a-a29d-9276333958ed" providerId="ADAL" clId="{C43E9220-2530-4199-85DB-B95A811E0A67}" dt="2025-02-14T20:09:28.338" v="23606"/>
        <pc:sldMkLst>
          <pc:docMk/>
          <pc:sldMk cId="0" sldId="257"/>
        </pc:sldMkLst>
        <pc:spChg chg="mod">
          <ac:chgData name="VIVIAN CHAPLIN GANZO SAVEDRA" userId="571f83ee-2260-4b8a-a29d-9276333958ed" providerId="ADAL" clId="{C43E9220-2530-4199-85DB-B95A811E0A67}" dt="2025-02-13T19:59:05.115" v="19473" actId="14100"/>
          <ac:spMkLst>
            <pc:docMk/>
            <pc:sldMk cId="0" sldId="257"/>
            <ac:spMk id="3" creationId="{0F45AC9F-1293-C22A-6C14-A8A29CAF60FA}"/>
          </ac:spMkLst>
        </pc:spChg>
        <pc:spChg chg="add mod">
          <ac:chgData name="VIVIAN CHAPLIN GANZO SAVEDRA" userId="571f83ee-2260-4b8a-a29d-9276333958ed" providerId="ADAL" clId="{C43E9220-2530-4199-85DB-B95A811E0A67}" dt="2025-02-13T19:58:50.828" v="19472" actId="1076"/>
          <ac:spMkLst>
            <pc:docMk/>
            <pc:sldMk cId="0" sldId="257"/>
            <ac:spMk id="7" creationId="{16FAC6AC-0BB8-3745-4D94-145498D070D2}"/>
          </ac:spMkLst>
        </pc:spChg>
      </pc:sldChg>
      <pc:sldChg chg="modTransition">
        <pc:chgData name="VIVIAN CHAPLIN GANZO SAVEDRA" userId="571f83ee-2260-4b8a-a29d-9276333958ed" providerId="ADAL" clId="{C43E9220-2530-4199-85DB-B95A811E0A67}" dt="2025-02-14T20:09:28.338" v="23606"/>
        <pc:sldMkLst>
          <pc:docMk/>
          <pc:sldMk cId="0" sldId="259"/>
        </pc:sldMkLst>
      </pc:sldChg>
      <pc:sldChg chg="addSp delSp modSp add mod modTransition setBg">
        <pc:chgData name="VIVIAN CHAPLIN GANZO SAVEDRA" userId="571f83ee-2260-4b8a-a29d-9276333958ed" providerId="ADAL" clId="{C43E9220-2530-4199-85DB-B95A811E0A67}" dt="2025-02-14T20:09:28.338" v="23606"/>
        <pc:sldMkLst>
          <pc:docMk/>
          <pc:sldMk cId="90589334" sldId="260"/>
        </pc:sldMkLst>
        <pc:spChg chg="mod">
          <ac:chgData name="VIVIAN CHAPLIN GANZO SAVEDRA" userId="571f83ee-2260-4b8a-a29d-9276333958ed" providerId="ADAL" clId="{C43E9220-2530-4199-85DB-B95A811E0A67}" dt="2025-02-13T18:15:18.875" v="19416" actId="207"/>
          <ac:spMkLst>
            <pc:docMk/>
            <pc:sldMk cId="90589334" sldId="260"/>
            <ac:spMk id="2" creationId="{53BAF2FB-9577-16F5-CCE0-6501676BA40C}"/>
          </ac:spMkLst>
        </pc:spChg>
        <pc:spChg chg="mod">
          <ac:chgData name="VIVIAN CHAPLIN GANZO SAVEDRA" userId="571f83ee-2260-4b8a-a29d-9276333958ed" providerId="ADAL" clId="{C43E9220-2530-4199-85DB-B95A811E0A67}" dt="2025-02-13T20:24:51.749" v="19686"/>
          <ac:spMkLst>
            <pc:docMk/>
            <pc:sldMk cId="90589334" sldId="260"/>
            <ac:spMk id="3" creationId="{DEC69BF8-9C99-9A34-48ED-C94B096264CD}"/>
          </ac:spMkLst>
        </pc:spChg>
        <pc:spChg chg="add del mod">
          <ac:chgData name="VIVIAN CHAPLIN GANZO SAVEDRA" userId="571f83ee-2260-4b8a-a29d-9276333958ed" providerId="ADAL" clId="{C43E9220-2530-4199-85DB-B95A811E0A67}" dt="2025-02-13T18:11:04.052" v="19395" actId="478"/>
          <ac:spMkLst>
            <pc:docMk/>
            <pc:sldMk cId="90589334" sldId="260"/>
            <ac:spMk id="10" creationId="{58372FD1-2555-5B0E-0CE9-F27ECC3943D8}"/>
          </ac:spMkLst>
        </pc:spChg>
        <pc:spChg chg="add del mod">
          <ac:chgData name="VIVIAN CHAPLIN GANZO SAVEDRA" userId="571f83ee-2260-4b8a-a29d-9276333958ed" providerId="ADAL" clId="{C43E9220-2530-4199-85DB-B95A811E0A67}" dt="2025-02-13T18:10:22.213" v="19391" actId="478"/>
          <ac:spMkLst>
            <pc:docMk/>
            <pc:sldMk cId="90589334" sldId="260"/>
            <ac:spMk id="11" creationId="{E58C30A3-DF75-F772-ADC3-A10EF2628CB9}"/>
          </ac:spMkLst>
        </pc:spChg>
        <pc:spChg chg="add del">
          <ac:chgData name="VIVIAN CHAPLIN GANZO SAVEDRA" userId="571f83ee-2260-4b8a-a29d-9276333958ed" providerId="ADAL" clId="{C43E9220-2530-4199-85DB-B95A811E0A67}" dt="2025-02-13T18:11:01.257" v="19394" actId="478"/>
          <ac:spMkLst>
            <pc:docMk/>
            <pc:sldMk cId="90589334" sldId="260"/>
            <ac:spMk id="12" creationId="{E6456585-746C-3151-CF4D-7FA52842D3FA}"/>
          </ac:spMkLst>
        </pc:spChg>
        <pc:spChg chg="add del">
          <ac:chgData name="VIVIAN CHAPLIN GANZO SAVEDRA" userId="571f83ee-2260-4b8a-a29d-9276333958ed" providerId="ADAL" clId="{C43E9220-2530-4199-85DB-B95A811E0A67}" dt="2025-02-13T18:11:19.458" v="19397" actId="478"/>
          <ac:spMkLst>
            <pc:docMk/>
            <pc:sldMk cId="90589334" sldId="260"/>
            <ac:spMk id="13" creationId="{1BCFA422-0409-DB77-1624-7451E1F429E2}"/>
          </ac:spMkLst>
        </pc:spChg>
        <pc:spChg chg="add del">
          <ac:chgData name="VIVIAN CHAPLIN GANZO SAVEDRA" userId="571f83ee-2260-4b8a-a29d-9276333958ed" providerId="ADAL" clId="{C43E9220-2530-4199-85DB-B95A811E0A67}" dt="2025-02-13T18:12:44.651" v="19399" actId="478"/>
          <ac:spMkLst>
            <pc:docMk/>
            <pc:sldMk cId="90589334" sldId="260"/>
            <ac:spMk id="14" creationId="{85F61D27-6291-09C2-FC2B-E652FAD28875}"/>
          </ac:spMkLst>
        </pc:spChg>
        <pc:spChg chg="add mod">
          <ac:chgData name="VIVIAN CHAPLIN GANZO SAVEDRA" userId="571f83ee-2260-4b8a-a29d-9276333958ed" providerId="ADAL" clId="{C43E9220-2530-4199-85DB-B95A811E0A67}" dt="2025-02-13T20:27:01.791" v="19700" actId="1076"/>
          <ac:spMkLst>
            <pc:docMk/>
            <pc:sldMk cId="90589334" sldId="260"/>
            <ac:spMk id="15" creationId="{3DA53A52-1C8E-A50B-389A-2ED54BA73D31}"/>
          </ac:spMkLst>
        </pc:spChg>
        <pc:spChg chg="add mod">
          <ac:chgData name="VIVIAN CHAPLIN GANZO SAVEDRA" userId="571f83ee-2260-4b8a-a29d-9276333958ed" providerId="ADAL" clId="{C43E9220-2530-4199-85DB-B95A811E0A67}" dt="2025-02-13T20:27:04.671" v="19701" actId="1076"/>
          <ac:spMkLst>
            <pc:docMk/>
            <pc:sldMk cId="90589334" sldId="260"/>
            <ac:spMk id="16" creationId="{84FB703E-8F57-C305-DD86-90A8FA2A1D9B}"/>
          </ac:spMkLst>
        </pc:spChg>
        <pc:spChg chg="add mod">
          <ac:chgData name="VIVIAN CHAPLIN GANZO SAVEDRA" userId="571f83ee-2260-4b8a-a29d-9276333958ed" providerId="ADAL" clId="{C43E9220-2530-4199-85DB-B95A811E0A67}" dt="2025-02-13T20:27:13.469" v="19702" actId="1076"/>
          <ac:spMkLst>
            <pc:docMk/>
            <pc:sldMk cId="90589334" sldId="260"/>
            <ac:spMk id="17" creationId="{812C01F2-1503-10FA-B8D6-015B6095B366}"/>
          </ac:spMkLst>
        </pc:spChg>
        <pc:picChg chg="mod ord">
          <ac:chgData name="VIVIAN CHAPLIN GANZO SAVEDRA" userId="571f83ee-2260-4b8a-a29d-9276333958ed" providerId="ADAL" clId="{C43E9220-2530-4199-85DB-B95A811E0A67}" dt="2025-02-06T16:01:07.453" v="270" actId="26606"/>
          <ac:picMkLst>
            <pc:docMk/>
            <pc:sldMk cId="90589334" sldId="260"/>
            <ac:picMk id="4" creationId="{33BF76EB-DDCD-83EF-0019-58B13500ABB4}"/>
          </ac:picMkLst>
        </pc:picChg>
        <pc:cxnChg chg="add del mod">
          <ac:chgData name="VIVIAN CHAPLIN GANZO SAVEDRA" userId="571f83ee-2260-4b8a-a29d-9276333958ed" providerId="ADAL" clId="{C43E9220-2530-4199-85DB-B95A811E0A67}" dt="2025-02-13T18:08:19.099" v="19366" actId="478"/>
          <ac:cxnSpMkLst>
            <pc:docMk/>
            <pc:sldMk cId="90589334" sldId="260"/>
            <ac:cxnSpMk id="8" creationId="{B13AC36B-9FA1-9F0C-9D25-91282FFBCF79}"/>
          </ac:cxnSpMkLst>
        </pc:cxnChg>
        <pc:cxnChg chg="add del mod">
          <ac:chgData name="VIVIAN CHAPLIN GANZO SAVEDRA" userId="571f83ee-2260-4b8a-a29d-9276333958ed" providerId="ADAL" clId="{C43E9220-2530-4199-85DB-B95A811E0A67}" dt="2025-02-13T18:08:21.235" v="19367" actId="478"/>
          <ac:cxnSpMkLst>
            <pc:docMk/>
            <pc:sldMk cId="90589334" sldId="260"/>
            <ac:cxnSpMk id="20" creationId="{4A094DF6-3B01-8D74-40F7-B4F589412E5D}"/>
          </ac:cxnSpMkLst>
        </pc:cxnChg>
      </pc:sldChg>
      <pc:sldChg chg="addSp delSp modSp add mod modTransition">
        <pc:chgData name="VIVIAN CHAPLIN GANZO SAVEDRA" userId="571f83ee-2260-4b8a-a29d-9276333958ed" providerId="ADAL" clId="{C43E9220-2530-4199-85DB-B95A811E0A67}" dt="2025-02-14T20:09:28.338" v="23606"/>
        <pc:sldMkLst>
          <pc:docMk/>
          <pc:sldMk cId="208091904" sldId="261"/>
        </pc:sldMkLst>
        <pc:spChg chg="mod">
          <ac:chgData name="VIVIAN CHAPLIN GANZO SAVEDRA" userId="571f83ee-2260-4b8a-a29d-9276333958ed" providerId="ADAL" clId="{C43E9220-2530-4199-85DB-B95A811E0A67}" dt="2025-02-13T19:59:41.993" v="19520" actId="13926"/>
          <ac:spMkLst>
            <pc:docMk/>
            <pc:sldMk cId="208091904" sldId="261"/>
            <ac:spMk id="2" creationId="{60678DC4-4436-F5F4-B512-2AA25B7E3890}"/>
          </ac:spMkLst>
        </pc:spChg>
        <pc:spChg chg="mod">
          <ac:chgData name="VIVIAN CHAPLIN GANZO SAVEDRA" userId="571f83ee-2260-4b8a-a29d-9276333958ed" providerId="ADAL" clId="{C43E9220-2530-4199-85DB-B95A811E0A67}" dt="2025-02-13T20:23:59.021" v="19683" actId="20577"/>
          <ac:spMkLst>
            <pc:docMk/>
            <pc:sldMk cId="208091904" sldId="261"/>
            <ac:spMk id="3" creationId="{AC6C3FE0-070F-E82F-CC53-1F1B198B8D92}"/>
          </ac:spMkLst>
        </pc:spChg>
        <pc:spChg chg="add del">
          <ac:chgData name="VIVIAN CHAPLIN GANZO SAVEDRA" userId="571f83ee-2260-4b8a-a29d-9276333958ed" providerId="ADAL" clId="{C43E9220-2530-4199-85DB-B95A811E0A67}" dt="2025-02-13T18:05:51.508" v="19327" actId="22"/>
          <ac:spMkLst>
            <pc:docMk/>
            <pc:sldMk cId="208091904" sldId="261"/>
            <ac:spMk id="7" creationId="{8C314B5F-26BD-3A0F-96B0-462EB4755003}"/>
          </ac:spMkLst>
        </pc:spChg>
        <pc:spChg chg="add del">
          <ac:chgData name="VIVIAN CHAPLIN GANZO SAVEDRA" userId="571f83ee-2260-4b8a-a29d-9276333958ed" providerId="ADAL" clId="{C43E9220-2530-4199-85DB-B95A811E0A67}" dt="2025-02-13T18:05:59.573" v="19335" actId="22"/>
          <ac:spMkLst>
            <pc:docMk/>
            <pc:sldMk cId="208091904" sldId="261"/>
            <ac:spMk id="9" creationId="{78AAA10E-AA1D-E89D-620B-429CCDC1A196}"/>
          </ac:spMkLst>
        </pc:spChg>
        <pc:spChg chg="add mod">
          <ac:chgData name="VIVIAN CHAPLIN GANZO SAVEDRA" userId="571f83ee-2260-4b8a-a29d-9276333958ed" providerId="ADAL" clId="{C43E9220-2530-4199-85DB-B95A811E0A67}" dt="2025-02-13T20:23:56.431" v="19681" actId="20577"/>
          <ac:spMkLst>
            <pc:docMk/>
            <pc:sldMk cId="208091904" sldId="261"/>
            <ac:spMk id="11" creationId="{28513BB5-290E-ED01-5453-FDB8FF26FAEE}"/>
          </ac:spMkLst>
        </pc:spChg>
        <pc:spChg chg="mod">
          <ac:chgData name="VIVIAN CHAPLIN GANZO SAVEDRA" userId="571f83ee-2260-4b8a-a29d-9276333958ed" providerId="ADAL" clId="{C43E9220-2530-4199-85DB-B95A811E0A67}" dt="2025-02-14T16:46:55.804" v="19940" actId="1076"/>
          <ac:spMkLst>
            <pc:docMk/>
            <pc:sldMk cId="208091904" sldId="261"/>
            <ac:spMk id="15" creationId="{7BC8E2FB-E3EA-B04A-8362-F19D5F27AB44}"/>
          </ac:spMkLst>
        </pc:spChg>
        <pc:spChg chg="add mod">
          <ac:chgData name="VIVIAN CHAPLIN GANZO SAVEDRA" userId="571f83ee-2260-4b8a-a29d-9276333958ed" providerId="ADAL" clId="{C43E9220-2530-4199-85DB-B95A811E0A67}" dt="2025-02-14T16:47:07.633" v="19941" actId="108"/>
          <ac:spMkLst>
            <pc:docMk/>
            <pc:sldMk cId="208091904" sldId="261"/>
            <ac:spMk id="16" creationId="{F6C52AF1-3C9C-6EC6-8C62-08F19B7975B0}"/>
          </ac:spMkLst>
        </pc:spChg>
        <pc:spChg chg="add mod">
          <ac:chgData name="VIVIAN CHAPLIN GANZO SAVEDRA" userId="571f83ee-2260-4b8a-a29d-9276333958ed" providerId="ADAL" clId="{C43E9220-2530-4199-85DB-B95A811E0A67}" dt="2025-02-14T16:47:10.149" v="19942" actId="108"/>
          <ac:spMkLst>
            <pc:docMk/>
            <pc:sldMk cId="208091904" sldId="261"/>
            <ac:spMk id="17" creationId="{5742564D-922A-ADBD-8B5C-9A2CD1CD9D41}"/>
          </ac:spMkLst>
        </pc:spChg>
      </pc:sldChg>
      <pc:sldChg chg="addSp delSp modSp add mod ord modTransition">
        <pc:chgData name="VIVIAN CHAPLIN GANZO SAVEDRA" userId="571f83ee-2260-4b8a-a29d-9276333958ed" providerId="ADAL" clId="{C43E9220-2530-4199-85DB-B95A811E0A67}" dt="2025-02-14T20:09:28.338" v="23606"/>
        <pc:sldMkLst>
          <pc:docMk/>
          <pc:sldMk cId="3984287835" sldId="262"/>
        </pc:sldMkLst>
        <pc:spChg chg="add mod">
          <ac:chgData name="VIVIAN CHAPLIN GANZO SAVEDRA" userId="571f83ee-2260-4b8a-a29d-9276333958ed" providerId="ADAL" clId="{C43E9220-2530-4199-85DB-B95A811E0A67}" dt="2025-02-07T17:43:12.355" v="1323" actId="207"/>
          <ac:spMkLst>
            <pc:docMk/>
            <pc:sldMk cId="3984287835" sldId="262"/>
            <ac:spMk id="6" creationId="{E0818042-AA9D-BDDE-641B-10A006247296}"/>
          </ac:spMkLst>
        </pc:spChg>
      </pc:sldChg>
      <pc:sldChg chg="addSp delSp modSp add mod ord modTransition setBg modAnim">
        <pc:chgData name="VIVIAN CHAPLIN GANZO SAVEDRA" userId="571f83ee-2260-4b8a-a29d-9276333958ed" providerId="ADAL" clId="{C43E9220-2530-4199-85DB-B95A811E0A67}" dt="2025-02-14T20:09:28.338" v="23606"/>
        <pc:sldMkLst>
          <pc:docMk/>
          <pc:sldMk cId="49441131" sldId="263"/>
        </pc:sldMkLst>
        <pc:spChg chg="mod">
          <ac:chgData name="VIVIAN CHAPLIN GANZO SAVEDRA" userId="571f83ee-2260-4b8a-a29d-9276333958ed" providerId="ADAL" clId="{C43E9220-2530-4199-85DB-B95A811E0A67}" dt="2025-02-06T18:02:29.400" v="701" actId="1076"/>
          <ac:spMkLst>
            <pc:docMk/>
            <pc:sldMk cId="49441131" sldId="263"/>
            <ac:spMk id="2" creationId="{87C11563-45D8-78CE-F284-6D0DE5C548B9}"/>
          </ac:spMkLst>
        </pc:spChg>
        <pc:spChg chg="add mod">
          <ac:chgData name="VIVIAN CHAPLIN GANZO SAVEDRA" userId="571f83ee-2260-4b8a-a29d-9276333958ed" providerId="ADAL" clId="{C43E9220-2530-4199-85DB-B95A811E0A67}" dt="2025-02-07T17:42:57.952" v="1322" actId="207"/>
          <ac:spMkLst>
            <pc:docMk/>
            <pc:sldMk cId="49441131" sldId="263"/>
            <ac:spMk id="3" creationId="{7F36D140-EB16-46C6-F64C-7A54EB8A4B01}"/>
          </ac:spMkLst>
        </pc:spChg>
        <pc:picChg chg="mod ord">
          <ac:chgData name="VIVIAN CHAPLIN GANZO SAVEDRA" userId="571f83ee-2260-4b8a-a29d-9276333958ed" providerId="ADAL" clId="{C43E9220-2530-4199-85DB-B95A811E0A67}" dt="2025-02-06T17:57:04.444" v="695" actId="26606"/>
          <ac:picMkLst>
            <pc:docMk/>
            <pc:sldMk cId="49441131" sldId="263"/>
            <ac:picMk id="4" creationId="{54A5E946-E1C4-E412-C718-6DB423C4E25F}"/>
          </ac:picMkLst>
        </pc:picChg>
        <pc:picChg chg="ord">
          <ac:chgData name="VIVIAN CHAPLIN GANZO SAVEDRA" userId="571f83ee-2260-4b8a-a29d-9276333958ed" providerId="ADAL" clId="{C43E9220-2530-4199-85DB-B95A811E0A67}" dt="2025-02-06T17:57:04.444" v="695" actId="26606"/>
          <ac:picMkLst>
            <pc:docMk/>
            <pc:sldMk cId="49441131" sldId="263"/>
            <ac:picMk id="5" creationId="{D5B5CC41-7FB3-56E8-6442-535DAAC4419D}"/>
          </ac:picMkLst>
        </pc:picChg>
        <pc:picChg chg="add mod">
          <ac:chgData name="VIVIAN CHAPLIN GANZO SAVEDRA" userId="571f83ee-2260-4b8a-a29d-9276333958ed" providerId="ADAL" clId="{C43E9220-2530-4199-85DB-B95A811E0A67}" dt="2025-02-06T17:57:04.444" v="695" actId="26606"/>
          <ac:picMkLst>
            <pc:docMk/>
            <pc:sldMk cId="49441131" sldId="263"/>
            <ac:picMk id="9" creationId="{E8DAE15A-3DB5-826A-C08B-C1349C2DCD76}"/>
          </ac:picMkLst>
        </pc:picChg>
        <pc:picChg chg="add mod ord">
          <ac:chgData name="VIVIAN CHAPLIN GANZO SAVEDRA" userId="571f83ee-2260-4b8a-a29d-9276333958ed" providerId="ADAL" clId="{C43E9220-2530-4199-85DB-B95A811E0A67}" dt="2025-02-06T18:02:20.753" v="700" actId="1076"/>
          <ac:picMkLst>
            <pc:docMk/>
            <pc:sldMk cId="49441131" sldId="263"/>
            <ac:picMk id="11" creationId="{6D9A4423-6E02-DB4D-2E61-CBE830001356}"/>
          </ac:picMkLst>
        </pc:picChg>
      </pc:sldChg>
      <pc:sldChg chg="addSp delSp modSp add mod modTransition modAnim">
        <pc:chgData name="VIVIAN CHAPLIN GANZO SAVEDRA" userId="571f83ee-2260-4b8a-a29d-9276333958ed" providerId="ADAL" clId="{C43E9220-2530-4199-85DB-B95A811E0A67}" dt="2025-02-14T20:09:28.338" v="23606"/>
        <pc:sldMkLst>
          <pc:docMk/>
          <pc:sldMk cId="500754650" sldId="264"/>
        </pc:sldMkLst>
        <pc:spChg chg="mod">
          <ac:chgData name="VIVIAN CHAPLIN GANZO SAVEDRA" userId="571f83ee-2260-4b8a-a29d-9276333958ed" providerId="ADAL" clId="{C43E9220-2530-4199-85DB-B95A811E0A67}" dt="2025-02-13T18:01:40.221" v="19240" actId="1076"/>
          <ac:spMkLst>
            <pc:docMk/>
            <pc:sldMk cId="500754650" sldId="264"/>
            <ac:spMk id="2" creationId="{4466AB04-E32A-2989-21AD-6CDCB64F85F3}"/>
          </ac:spMkLst>
        </pc:spChg>
        <pc:spChg chg="add mod">
          <ac:chgData name="VIVIAN CHAPLIN GANZO SAVEDRA" userId="571f83ee-2260-4b8a-a29d-9276333958ed" providerId="ADAL" clId="{C43E9220-2530-4199-85DB-B95A811E0A67}" dt="2025-02-10T19:40:29.795" v="2124" actId="14100"/>
          <ac:spMkLst>
            <pc:docMk/>
            <pc:sldMk cId="500754650" sldId="264"/>
            <ac:spMk id="6" creationId="{2C14692F-D330-CC7A-5FD6-AC7010EFD56F}"/>
          </ac:spMkLst>
        </pc:spChg>
        <pc:spChg chg="add mod">
          <ac:chgData name="VIVIAN CHAPLIN GANZO SAVEDRA" userId="571f83ee-2260-4b8a-a29d-9276333958ed" providerId="ADAL" clId="{C43E9220-2530-4199-85DB-B95A811E0A67}" dt="2025-02-10T18:33:49.891" v="1632" actId="14861"/>
          <ac:spMkLst>
            <pc:docMk/>
            <pc:sldMk cId="500754650" sldId="264"/>
            <ac:spMk id="7" creationId="{1CE330E8-7ED4-50D6-B274-F8E5E7B55B58}"/>
          </ac:spMkLst>
        </pc:spChg>
        <pc:spChg chg="add del mod">
          <ac:chgData name="VIVIAN CHAPLIN GANZO SAVEDRA" userId="571f83ee-2260-4b8a-a29d-9276333958ed" providerId="ADAL" clId="{C43E9220-2530-4199-85DB-B95A811E0A67}" dt="2025-02-13T18:02:00.812" v="19245" actId="478"/>
          <ac:spMkLst>
            <pc:docMk/>
            <pc:sldMk cId="500754650" sldId="264"/>
            <ac:spMk id="8" creationId="{60C93F8F-D842-7F11-D41C-DFA07FE8D92D}"/>
          </ac:spMkLst>
        </pc:spChg>
        <pc:spChg chg="add del mod">
          <ac:chgData name="VIVIAN CHAPLIN GANZO SAVEDRA" userId="571f83ee-2260-4b8a-a29d-9276333958ed" providerId="ADAL" clId="{C43E9220-2530-4199-85DB-B95A811E0A67}" dt="2025-02-10T21:22:39.634" v="5278" actId="1076"/>
          <ac:spMkLst>
            <pc:docMk/>
            <pc:sldMk cId="500754650" sldId="264"/>
            <ac:spMk id="10" creationId="{FE002055-1213-4D4F-8106-F11E96A0275D}"/>
          </ac:spMkLst>
        </pc:spChg>
        <pc:spChg chg="add mod">
          <ac:chgData name="VIVIAN CHAPLIN GANZO SAVEDRA" userId="571f83ee-2260-4b8a-a29d-9276333958ed" providerId="ADAL" clId="{C43E9220-2530-4199-85DB-B95A811E0A67}" dt="2025-02-10T21:22:35.404" v="5277" actId="1076"/>
          <ac:spMkLst>
            <pc:docMk/>
            <pc:sldMk cId="500754650" sldId="264"/>
            <ac:spMk id="14" creationId="{FF503C10-F815-AA90-B2B2-CD913252C142}"/>
          </ac:spMkLst>
        </pc:spChg>
        <pc:spChg chg="add mod">
          <ac:chgData name="VIVIAN CHAPLIN GANZO SAVEDRA" userId="571f83ee-2260-4b8a-a29d-9276333958ed" providerId="ADAL" clId="{C43E9220-2530-4199-85DB-B95A811E0A67}" dt="2025-02-07T17:40:23.171" v="1318" actId="207"/>
          <ac:spMkLst>
            <pc:docMk/>
            <pc:sldMk cId="500754650" sldId="264"/>
            <ac:spMk id="18" creationId="{173EB220-45B1-A064-33F7-55668EA5C15B}"/>
          </ac:spMkLst>
        </pc:spChg>
        <pc:spChg chg="add mod">
          <ac:chgData name="VIVIAN CHAPLIN GANZO SAVEDRA" userId="571f83ee-2260-4b8a-a29d-9276333958ed" providerId="ADAL" clId="{C43E9220-2530-4199-85DB-B95A811E0A67}" dt="2025-02-10T21:22:32.085" v="5276" actId="1076"/>
          <ac:spMkLst>
            <pc:docMk/>
            <pc:sldMk cId="500754650" sldId="264"/>
            <ac:spMk id="22" creationId="{23E40460-2D13-4322-8773-F3B821A0565D}"/>
          </ac:spMkLst>
        </pc:spChg>
        <pc:picChg chg="add mod">
          <ac:chgData name="VIVIAN CHAPLIN GANZO SAVEDRA" userId="571f83ee-2260-4b8a-a29d-9276333958ed" providerId="ADAL" clId="{C43E9220-2530-4199-85DB-B95A811E0A67}" dt="2025-02-10T19:40:13.079" v="2121" actId="1076"/>
          <ac:picMkLst>
            <pc:docMk/>
            <pc:sldMk cId="500754650" sldId="264"/>
            <ac:picMk id="3" creationId="{5D7E733E-E0D5-95CA-8B6F-5F8DBDA9B6FC}"/>
          </ac:picMkLst>
        </pc:picChg>
        <pc:picChg chg="add mod">
          <ac:chgData name="VIVIAN CHAPLIN GANZO SAVEDRA" userId="571f83ee-2260-4b8a-a29d-9276333958ed" providerId="ADAL" clId="{C43E9220-2530-4199-85DB-B95A811E0A67}" dt="2025-02-10T19:35:28.105" v="1878" actId="1076"/>
          <ac:picMkLst>
            <pc:docMk/>
            <pc:sldMk cId="500754650" sldId="264"/>
            <ac:picMk id="9" creationId="{8A77A35D-5AA7-FAE3-4168-98B29C2879FA}"/>
          </ac:picMkLst>
        </pc:picChg>
        <pc:picChg chg="add mod">
          <ac:chgData name="VIVIAN CHAPLIN GANZO SAVEDRA" userId="571f83ee-2260-4b8a-a29d-9276333958ed" providerId="ADAL" clId="{C43E9220-2530-4199-85DB-B95A811E0A67}" dt="2025-02-07T17:46:09.252" v="1378" actId="1076"/>
          <ac:picMkLst>
            <pc:docMk/>
            <pc:sldMk cId="500754650" sldId="264"/>
            <ac:picMk id="16" creationId="{73549EBA-E4DB-A136-30D8-44569D83AE0A}"/>
          </ac:picMkLst>
        </pc:picChg>
        <pc:picChg chg="add mod">
          <ac:chgData name="VIVIAN CHAPLIN GANZO SAVEDRA" userId="571f83ee-2260-4b8a-a29d-9276333958ed" providerId="ADAL" clId="{C43E9220-2530-4199-85DB-B95A811E0A67}" dt="2025-02-10T21:22:22.209" v="5274" actId="1076"/>
          <ac:picMkLst>
            <pc:docMk/>
            <pc:sldMk cId="500754650" sldId="264"/>
            <ac:picMk id="23" creationId="{DDCFF75F-DB58-C5AA-AA69-6EB91A76086A}"/>
          </ac:picMkLst>
        </pc:picChg>
      </pc:sldChg>
      <pc:sldChg chg="addSp delSp modSp add mod modTransition">
        <pc:chgData name="VIVIAN CHAPLIN GANZO SAVEDRA" userId="571f83ee-2260-4b8a-a29d-9276333958ed" providerId="ADAL" clId="{C43E9220-2530-4199-85DB-B95A811E0A67}" dt="2025-02-14T20:09:28.338" v="23606"/>
        <pc:sldMkLst>
          <pc:docMk/>
          <pc:sldMk cId="3093743192" sldId="265"/>
        </pc:sldMkLst>
        <pc:spChg chg="mod">
          <ac:chgData name="VIVIAN CHAPLIN GANZO SAVEDRA" userId="571f83ee-2260-4b8a-a29d-9276333958ed" providerId="ADAL" clId="{C43E9220-2530-4199-85DB-B95A811E0A67}" dt="2025-02-13T18:02:28.709" v="19252" actId="1076"/>
          <ac:spMkLst>
            <pc:docMk/>
            <pc:sldMk cId="3093743192" sldId="265"/>
            <ac:spMk id="2" creationId="{73293FE2-CD6E-4FF4-A101-1A49348CE476}"/>
          </ac:spMkLst>
        </pc:spChg>
        <pc:spChg chg="add mod">
          <ac:chgData name="VIVIAN CHAPLIN GANZO SAVEDRA" userId="571f83ee-2260-4b8a-a29d-9276333958ed" providerId="ADAL" clId="{C43E9220-2530-4199-85DB-B95A811E0A67}" dt="2025-02-13T18:02:18.511" v="19249"/>
          <ac:spMkLst>
            <pc:docMk/>
            <pc:sldMk cId="3093743192" sldId="265"/>
            <ac:spMk id="3" creationId="{A00CE9B1-CE98-9747-B9E9-945C9747593A}"/>
          </ac:spMkLst>
        </pc:spChg>
        <pc:spChg chg="mod">
          <ac:chgData name="VIVIAN CHAPLIN GANZO SAVEDRA" userId="571f83ee-2260-4b8a-a29d-9276333958ed" providerId="ADAL" clId="{C43E9220-2530-4199-85DB-B95A811E0A67}" dt="2025-02-10T18:29:06.987" v="1593" actId="207"/>
          <ac:spMkLst>
            <pc:docMk/>
            <pc:sldMk cId="3093743192" sldId="265"/>
            <ac:spMk id="7" creationId="{EB51FEA4-7531-886B-AF11-10D8EA49F44B}"/>
          </ac:spMkLst>
        </pc:spChg>
        <pc:spChg chg="add mod">
          <ac:chgData name="VIVIAN CHAPLIN GANZO SAVEDRA" userId="571f83ee-2260-4b8a-a29d-9276333958ed" providerId="ADAL" clId="{C43E9220-2530-4199-85DB-B95A811E0A67}" dt="2025-02-10T19:34:38.034" v="1854" actId="1076"/>
          <ac:spMkLst>
            <pc:docMk/>
            <pc:sldMk cId="3093743192" sldId="265"/>
            <ac:spMk id="8" creationId="{94F11386-56CE-15CE-63DB-64C0E595E7F0}"/>
          </ac:spMkLst>
        </pc:spChg>
        <pc:spChg chg="mod">
          <ac:chgData name="VIVIAN CHAPLIN GANZO SAVEDRA" userId="571f83ee-2260-4b8a-a29d-9276333958ed" providerId="ADAL" clId="{C43E9220-2530-4199-85DB-B95A811E0A67}" dt="2025-02-10T19:34:45.388" v="1855" actId="1076"/>
          <ac:spMkLst>
            <pc:docMk/>
            <pc:sldMk cId="3093743192" sldId="265"/>
            <ac:spMk id="10" creationId="{D3BF8C03-6E88-013A-8D93-89CCE45B70EF}"/>
          </ac:spMkLst>
        </pc:spChg>
        <pc:spChg chg="mod">
          <ac:chgData name="VIVIAN CHAPLIN GANZO SAVEDRA" userId="571f83ee-2260-4b8a-a29d-9276333958ed" providerId="ADAL" clId="{C43E9220-2530-4199-85DB-B95A811E0A67}" dt="2025-02-10T19:35:09.897" v="1875" actId="20577"/>
          <ac:spMkLst>
            <pc:docMk/>
            <pc:sldMk cId="3093743192" sldId="265"/>
            <ac:spMk id="14" creationId="{C27237C4-5892-2A14-6316-5B76CD82C904}"/>
          </ac:spMkLst>
        </pc:spChg>
        <pc:spChg chg="mod">
          <ac:chgData name="VIVIAN CHAPLIN GANZO SAVEDRA" userId="571f83ee-2260-4b8a-a29d-9276333958ed" providerId="ADAL" clId="{C43E9220-2530-4199-85DB-B95A811E0A67}" dt="2025-02-10T19:33:24.225" v="1661" actId="1076"/>
          <ac:spMkLst>
            <pc:docMk/>
            <pc:sldMk cId="3093743192" sldId="265"/>
            <ac:spMk id="22" creationId="{1F1359C2-B168-9C90-8001-8320742ABB33}"/>
          </ac:spMkLst>
        </pc:spChg>
        <pc:picChg chg="mod">
          <ac:chgData name="VIVIAN CHAPLIN GANZO SAVEDRA" userId="571f83ee-2260-4b8a-a29d-9276333958ed" providerId="ADAL" clId="{C43E9220-2530-4199-85DB-B95A811E0A67}" dt="2025-02-10T19:33:28.269" v="1663" actId="1076"/>
          <ac:picMkLst>
            <pc:docMk/>
            <pc:sldMk cId="3093743192" sldId="265"/>
            <ac:picMk id="9" creationId="{4D5701CC-9268-AFF3-FCEB-09501773B2BA}"/>
          </ac:picMkLst>
        </pc:picChg>
        <pc:picChg chg="add mod">
          <ac:chgData name="VIVIAN CHAPLIN GANZO SAVEDRA" userId="571f83ee-2260-4b8a-a29d-9276333958ed" providerId="ADAL" clId="{C43E9220-2530-4199-85DB-B95A811E0A67}" dt="2025-02-10T19:34:47.176" v="1856" actId="1076"/>
          <ac:picMkLst>
            <pc:docMk/>
            <pc:sldMk cId="3093743192" sldId="265"/>
            <ac:picMk id="11" creationId="{6B34E701-C9D8-A7A2-9FBB-9782D16897C6}"/>
          </ac:picMkLst>
        </pc:picChg>
        <pc:picChg chg="mod">
          <ac:chgData name="VIVIAN CHAPLIN GANZO SAVEDRA" userId="571f83ee-2260-4b8a-a29d-9276333958ed" providerId="ADAL" clId="{C43E9220-2530-4199-85DB-B95A811E0A67}" dt="2025-02-10T19:33:31.626" v="1664" actId="1076"/>
          <ac:picMkLst>
            <pc:docMk/>
            <pc:sldMk cId="3093743192" sldId="265"/>
            <ac:picMk id="16" creationId="{7612D2AB-862A-88CA-0634-2AA94492A48D}"/>
          </ac:picMkLst>
        </pc:picChg>
        <pc:picChg chg="mod">
          <ac:chgData name="VIVIAN CHAPLIN GANZO SAVEDRA" userId="571f83ee-2260-4b8a-a29d-9276333958ed" providerId="ADAL" clId="{C43E9220-2530-4199-85DB-B95A811E0A67}" dt="2025-02-10T19:33:26.484" v="1662" actId="1076"/>
          <ac:picMkLst>
            <pc:docMk/>
            <pc:sldMk cId="3093743192" sldId="265"/>
            <ac:picMk id="23" creationId="{86BA312F-40AE-0C73-C1CD-AF37D24B46F1}"/>
          </ac:picMkLst>
        </pc:picChg>
      </pc:sldChg>
      <pc:sldChg chg="addSp delSp modSp add mod modTransition setBg delAnim">
        <pc:chgData name="VIVIAN CHAPLIN GANZO SAVEDRA" userId="571f83ee-2260-4b8a-a29d-9276333958ed" providerId="ADAL" clId="{C43E9220-2530-4199-85DB-B95A811E0A67}" dt="2025-02-14T20:09:28.338" v="23606"/>
        <pc:sldMkLst>
          <pc:docMk/>
          <pc:sldMk cId="2261618660" sldId="266"/>
        </pc:sldMkLst>
        <pc:spChg chg="mod">
          <ac:chgData name="VIVIAN CHAPLIN GANZO SAVEDRA" userId="571f83ee-2260-4b8a-a29d-9276333958ed" providerId="ADAL" clId="{C43E9220-2530-4199-85DB-B95A811E0A67}" dt="2025-02-13T18:02:42.413" v="19255" actId="20577"/>
          <ac:spMkLst>
            <pc:docMk/>
            <pc:sldMk cId="2261618660" sldId="266"/>
            <ac:spMk id="2" creationId="{2485EC71-15CA-C525-BCE9-145EC5ABE698}"/>
          </ac:spMkLst>
        </pc:spChg>
        <pc:spChg chg="add">
          <ac:chgData name="VIVIAN CHAPLIN GANZO SAVEDRA" userId="571f83ee-2260-4b8a-a29d-9276333958ed" providerId="ADAL" clId="{C43E9220-2530-4199-85DB-B95A811E0A67}" dt="2025-02-10T18:32:47.494" v="1606"/>
          <ac:spMkLst>
            <pc:docMk/>
            <pc:sldMk cId="2261618660" sldId="266"/>
            <ac:spMk id="3" creationId="{2759D373-87D7-33D8-643E-85213C1CC7E7}"/>
          </ac:spMkLst>
        </pc:spChg>
        <pc:spChg chg="add mod">
          <ac:chgData name="VIVIAN CHAPLIN GANZO SAVEDRA" userId="571f83ee-2260-4b8a-a29d-9276333958ed" providerId="ADAL" clId="{C43E9220-2530-4199-85DB-B95A811E0A67}" dt="2025-02-10T20:52:07.034" v="4516" actId="1076"/>
          <ac:spMkLst>
            <pc:docMk/>
            <pc:sldMk cId="2261618660" sldId="266"/>
            <ac:spMk id="8" creationId="{66B6AC1C-3CAC-84F1-1401-39A467E85444}"/>
          </ac:spMkLst>
        </pc:spChg>
        <pc:spChg chg="add mod">
          <ac:chgData name="VIVIAN CHAPLIN GANZO SAVEDRA" userId="571f83ee-2260-4b8a-a29d-9276333958ed" providerId="ADAL" clId="{C43E9220-2530-4199-85DB-B95A811E0A67}" dt="2025-02-10T20:50:51.236" v="4503" actId="1076"/>
          <ac:spMkLst>
            <pc:docMk/>
            <pc:sldMk cId="2261618660" sldId="266"/>
            <ac:spMk id="13" creationId="{6EF32F7B-AF86-86F1-BD5E-23BCD326A87B}"/>
          </ac:spMkLst>
        </pc:spChg>
        <pc:spChg chg="add mod">
          <ac:chgData name="VIVIAN CHAPLIN GANZO SAVEDRA" userId="571f83ee-2260-4b8a-a29d-9276333958ed" providerId="ADAL" clId="{C43E9220-2530-4199-85DB-B95A811E0A67}" dt="2025-02-10T20:52:23.219" v="4520" actId="1076"/>
          <ac:spMkLst>
            <pc:docMk/>
            <pc:sldMk cId="2261618660" sldId="266"/>
            <ac:spMk id="15" creationId="{283218AF-D3F0-BFD3-37F9-9883BBEFA4ED}"/>
          </ac:spMkLst>
        </pc:spChg>
        <pc:spChg chg="add mod">
          <ac:chgData name="VIVIAN CHAPLIN GANZO SAVEDRA" userId="571f83ee-2260-4b8a-a29d-9276333958ed" providerId="ADAL" clId="{C43E9220-2530-4199-85DB-B95A811E0A67}" dt="2025-02-10T20:52:19.863" v="4519" actId="1076"/>
          <ac:spMkLst>
            <pc:docMk/>
            <pc:sldMk cId="2261618660" sldId="266"/>
            <ac:spMk id="17" creationId="{FFCA3B5C-2107-2F79-4A09-4FC6C8351891}"/>
          </ac:spMkLst>
        </pc:spChg>
        <pc:spChg chg="add mod">
          <ac:chgData name="VIVIAN CHAPLIN GANZO SAVEDRA" userId="571f83ee-2260-4b8a-a29d-9276333958ed" providerId="ADAL" clId="{C43E9220-2530-4199-85DB-B95A811E0A67}" dt="2025-02-10T20:52:13.576" v="4517" actId="1076"/>
          <ac:spMkLst>
            <pc:docMk/>
            <pc:sldMk cId="2261618660" sldId="266"/>
            <ac:spMk id="18" creationId="{639D77EC-FBEF-3BA8-E6EB-807C2EACAA2B}"/>
          </ac:spMkLst>
        </pc:spChg>
        <pc:spChg chg="add mod">
          <ac:chgData name="VIVIAN CHAPLIN GANZO SAVEDRA" userId="571f83ee-2260-4b8a-a29d-9276333958ed" providerId="ADAL" clId="{C43E9220-2530-4199-85DB-B95A811E0A67}" dt="2025-02-10T20:52:15.424" v="4518" actId="1076"/>
          <ac:spMkLst>
            <pc:docMk/>
            <pc:sldMk cId="2261618660" sldId="266"/>
            <ac:spMk id="19" creationId="{AE146949-79CC-C0D9-3D64-1970050532BB}"/>
          </ac:spMkLst>
        </pc:spChg>
        <pc:spChg chg="mod">
          <ac:chgData name="VIVIAN CHAPLIN GANZO SAVEDRA" userId="571f83ee-2260-4b8a-a29d-9276333958ed" providerId="ADAL" clId="{C43E9220-2530-4199-85DB-B95A811E0A67}" dt="2025-02-10T20:52:02.298" v="4514" actId="1076"/>
          <ac:spMkLst>
            <pc:docMk/>
            <pc:sldMk cId="2261618660" sldId="266"/>
            <ac:spMk id="22" creationId="{6F818909-4096-6BF4-E091-D5FDD2A347F8}"/>
          </ac:spMkLst>
        </pc:spChg>
        <pc:spChg chg="add mod">
          <ac:chgData name="VIVIAN CHAPLIN GANZO SAVEDRA" userId="571f83ee-2260-4b8a-a29d-9276333958ed" providerId="ADAL" clId="{C43E9220-2530-4199-85DB-B95A811E0A67}" dt="2025-02-10T20:51:11.253" v="4508" actId="1076"/>
          <ac:spMkLst>
            <pc:docMk/>
            <pc:sldMk cId="2261618660" sldId="266"/>
            <ac:spMk id="24" creationId="{79673EE8-7078-A8FA-8271-F3981C8CF8F9}"/>
          </ac:spMkLst>
        </pc:spChg>
        <pc:spChg chg="add mod">
          <ac:chgData name="VIVIAN CHAPLIN GANZO SAVEDRA" userId="571f83ee-2260-4b8a-a29d-9276333958ed" providerId="ADAL" clId="{C43E9220-2530-4199-85DB-B95A811E0A67}" dt="2025-02-10T20:52:04.556" v="4515" actId="1076"/>
          <ac:spMkLst>
            <pc:docMk/>
            <pc:sldMk cId="2261618660" sldId="266"/>
            <ac:spMk id="25" creationId="{0BA358F5-2274-7006-5E59-11725961D095}"/>
          </ac:spMkLst>
        </pc:spChg>
        <pc:spChg chg="add mod">
          <ac:chgData name="VIVIAN CHAPLIN GANZO SAVEDRA" userId="571f83ee-2260-4b8a-a29d-9276333958ed" providerId="ADAL" clId="{C43E9220-2530-4199-85DB-B95A811E0A67}" dt="2025-02-10T20:56:40.442" v="4702" actId="14100"/>
          <ac:spMkLst>
            <pc:docMk/>
            <pc:sldMk cId="2261618660" sldId="266"/>
            <ac:spMk id="26" creationId="{3AFBE71B-14A3-4BDD-9F71-9BD0BED5B80C}"/>
          </ac:spMkLst>
        </pc:spChg>
        <pc:spChg chg="add mod">
          <ac:chgData name="VIVIAN CHAPLIN GANZO SAVEDRA" userId="571f83ee-2260-4b8a-a29d-9276333958ed" providerId="ADAL" clId="{C43E9220-2530-4199-85DB-B95A811E0A67}" dt="2025-02-10T20:56:49.758" v="4704" actId="20577"/>
          <ac:spMkLst>
            <pc:docMk/>
            <pc:sldMk cId="2261618660" sldId="266"/>
            <ac:spMk id="28" creationId="{D930C33E-E730-53FA-0B81-E6682D6C6F63}"/>
          </ac:spMkLst>
        </pc:spChg>
        <pc:picChg chg="mod">
          <ac:chgData name="VIVIAN CHAPLIN GANZO SAVEDRA" userId="571f83ee-2260-4b8a-a29d-9276333958ed" providerId="ADAL" clId="{C43E9220-2530-4199-85DB-B95A811E0A67}" dt="2025-02-10T20:44:36.426" v="4262" actId="207"/>
          <ac:picMkLst>
            <pc:docMk/>
            <pc:sldMk cId="2261618660" sldId="266"/>
            <ac:picMk id="5" creationId="{6E498C50-F87B-A0F6-4118-FAFD3E53CEE8}"/>
          </ac:picMkLst>
        </pc:picChg>
        <pc:picChg chg="add del mod">
          <ac:chgData name="VIVIAN CHAPLIN GANZO SAVEDRA" userId="571f83ee-2260-4b8a-a29d-9276333958ed" providerId="ADAL" clId="{C43E9220-2530-4199-85DB-B95A811E0A67}" dt="2025-02-10T21:29:24.772" v="5581" actId="1076"/>
          <ac:picMkLst>
            <pc:docMk/>
            <pc:sldMk cId="2261618660" sldId="266"/>
            <ac:picMk id="6" creationId="{A975FA93-4DA9-C003-5026-8DFE86B84826}"/>
          </ac:picMkLst>
        </pc:picChg>
        <pc:cxnChg chg="add mod">
          <ac:chgData name="VIVIAN CHAPLIN GANZO SAVEDRA" userId="571f83ee-2260-4b8a-a29d-9276333958ed" providerId="ADAL" clId="{C43E9220-2530-4199-85DB-B95A811E0A67}" dt="2025-02-10T21:02:48.749" v="4707" actId="1076"/>
          <ac:cxnSpMkLst>
            <pc:docMk/>
            <pc:sldMk cId="2261618660" sldId="266"/>
            <ac:cxnSpMk id="30" creationId="{D4E88029-6906-6DB8-E595-0EC046BAD910}"/>
          </ac:cxnSpMkLst>
        </pc:cxnChg>
        <pc:cxnChg chg="add mod">
          <ac:chgData name="VIVIAN CHAPLIN GANZO SAVEDRA" userId="571f83ee-2260-4b8a-a29d-9276333958ed" providerId="ADAL" clId="{C43E9220-2530-4199-85DB-B95A811E0A67}" dt="2025-02-10T21:03:37.094" v="4717" actId="14100"/>
          <ac:cxnSpMkLst>
            <pc:docMk/>
            <pc:sldMk cId="2261618660" sldId="266"/>
            <ac:cxnSpMk id="31" creationId="{98238BAF-3A2F-5B11-9582-1C7AD09BE1BA}"/>
          </ac:cxnSpMkLst>
        </pc:cxnChg>
        <pc:cxnChg chg="add mod">
          <ac:chgData name="VIVIAN CHAPLIN GANZO SAVEDRA" userId="571f83ee-2260-4b8a-a29d-9276333958ed" providerId="ADAL" clId="{C43E9220-2530-4199-85DB-B95A811E0A67}" dt="2025-02-10T21:03:24.013" v="4715" actId="14100"/>
          <ac:cxnSpMkLst>
            <pc:docMk/>
            <pc:sldMk cId="2261618660" sldId="266"/>
            <ac:cxnSpMk id="32" creationId="{6B94250F-7356-9C08-595F-7D12F2E490B3}"/>
          </ac:cxnSpMkLst>
        </pc:cxnChg>
        <pc:cxnChg chg="add mod">
          <ac:chgData name="VIVIAN CHAPLIN GANZO SAVEDRA" userId="571f83ee-2260-4b8a-a29d-9276333958ed" providerId="ADAL" clId="{C43E9220-2530-4199-85DB-B95A811E0A67}" dt="2025-02-10T21:03:48.258" v="4721" actId="1076"/>
          <ac:cxnSpMkLst>
            <pc:docMk/>
            <pc:sldMk cId="2261618660" sldId="266"/>
            <ac:cxnSpMk id="38" creationId="{765D9C94-52F4-026C-5EAB-7AC9DA9CB72B}"/>
          </ac:cxnSpMkLst>
        </pc:cxnChg>
      </pc:sldChg>
      <pc:sldChg chg="addSp delSp modSp add mod modTransition setBg modAnim">
        <pc:chgData name="VIVIAN CHAPLIN GANZO SAVEDRA" userId="571f83ee-2260-4b8a-a29d-9276333958ed" providerId="ADAL" clId="{C43E9220-2530-4199-85DB-B95A811E0A67}" dt="2025-02-14T20:09:28.338" v="23606"/>
        <pc:sldMkLst>
          <pc:docMk/>
          <pc:sldMk cId="3736262018" sldId="267"/>
        </pc:sldMkLst>
        <pc:spChg chg="mod">
          <ac:chgData name="VIVIAN CHAPLIN GANZO SAVEDRA" userId="571f83ee-2260-4b8a-a29d-9276333958ed" providerId="ADAL" clId="{C43E9220-2530-4199-85DB-B95A811E0A67}" dt="2025-02-13T18:02:47.290" v="19258" actId="20577"/>
          <ac:spMkLst>
            <pc:docMk/>
            <pc:sldMk cId="3736262018" sldId="267"/>
            <ac:spMk id="2" creationId="{790FF52F-4EC0-C509-9CA5-EEAEF2960B62}"/>
          </ac:spMkLst>
        </pc:spChg>
        <pc:spChg chg="add del mod">
          <ac:chgData name="VIVIAN CHAPLIN GANZO SAVEDRA" userId="571f83ee-2260-4b8a-a29d-9276333958ed" providerId="ADAL" clId="{C43E9220-2530-4199-85DB-B95A811E0A67}" dt="2025-02-10T21:29:10.818" v="5579" actId="1076"/>
          <ac:spMkLst>
            <pc:docMk/>
            <pc:sldMk cId="3736262018" sldId="267"/>
            <ac:spMk id="18" creationId="{FFC8F8C7-B2AC-453E-3EA2-3400B30D3F48}"/>
          </ac:spMkLst>
        </pc:spChg>
        <pc:spChg chg="add mod">
          <ac:chgData name="VIVIAN CHAPLIN GANZO SAVEDRA" userId="571f83ee-2260-4b8a-a29d-9276333958ed" providerId="ADAL" clId="{C43E9220-2530-4199-85DB-B95A811E0A67}" dt="2025-02-14T16:37:51.086" v="19832" actId="14100"/>
          <ac:spMkLst>
            <pc:docMk/>
            <pc:sldMk cId="3736262018" sldId="267"/>
            <ac:spMk id="23" creationId="{0AB179DC-9E81-2A0E-84D8-DC6E3166D27C}"/>
          </ac:spMkLst>
        </pc:spChg>
        <pc:picChg chg="mod">
          <ac:chgData name="VIVIAN CHAPLIN GANZO SAVEDRA" userId="571f83ee-2260-4b8a-a29d-9276333958ed" providerId="ADAL" clId="{C43E9220-2530-4199-85DB-B95A811E0A67}" dt="2025-02-10T21:28:59.702" v="5577" actId="14100"/>
          <ac:picMkLst>
            <pc:docMk/>
            <pc:sldMk cId="3736262018" sldId="267"/>
            <ac:picMk id="6" creationId="{FA3DBB19-33B6-1B36-9F4D-221BCA70DDD0}"/>
          </ac:picMkLst>
        </pc:picChg>
        <pc:picChg chg="add mod">
          <ac:chgData name="VIVIAN CHAPLIN GANZO SAVEDRA" userId="571f83ee-2260-4b8a-a29d-9276333958ed" providerId="ADAL" clId="{C43E9220-2530-4199-85DB-B95A811E0A67}" dt="2025-02-12T15:24:20.386" v="7688" actId="1076"/>
          <ac:picMkLst>
            <pc:docMk/>
            <pc:sldMk cId="3736262018" sldId="267"/>
            <ac:picMk id="20" creationId="{556A62AB-6269-EBCC-62C9-AE0AAA43E764}"/>
          </ac:picMkLst>
        </pc:picChg>
        <pc:cxnChg chg="add mod">
          <ac:chgData name="VIVIAN CHAPLIN GANZO SAVEDRA" userId="571f83ee-2260-4b8a-a29d-9276333958ed" providerId="ADAL" clId="{C43E9220-2530-4199-85DB-B95A811E0A67}" dt="2025-02-10T21:29:33.179" v="5582" actId="1076"/>
          <ac:cxnSpMkLst>
            <pc:docMk/>
            <pc:sldMk cId="3736262018" sldId="267"/>
            <ac:cxnSpMk id="9" creationId="{EB78DA61-B967-7CFA-C934-4F9E091C56B8}"/>
          </ac:cxnSpMkLst>
        </pc:cxnChg>
      </pc:sldChg>
      <pc:sldChg chg="new del">
        <pc:chgData name="VIVIAN CHAPLIN GANZO SAVEDRA" userId="571f83ee-2260-4b8a-a29d-9276333958ed" providerId="ADAL" clId="{C43E9220-2530-4199-85DB-B95A811E0A67}" dt="2025-02-10T21:26:54.530" v="5429" actId="680"/>
        <pc:sldMkLst>
          <pc:docMk/>
          <pc:sldMk cId="1380158555" sldId="268"/>
        </pc:sldMkLst>
      </pc:sldChg>
      <pc:sldChg chg="addSp delSp modSp add mod modTransition modAnim">
        <pc:chgData name="VIVIAN CHAPLIN GANZO SAVEDRA" userId="571f83ee-2260-4b8a-a29d-9276333958ed" providerId="ADAL" clId="{C43E9220-2530-4199-85DB-B95A811E0A67}" dt="2025-02-14T20:09:28.338" v="23606"/>
        <pc:sldMkLst>
          <pc:docMk/>
          <pc:sldMk cId="3316863673" sldId="268"/>
        </pc:sldMkLst>
        <pc:spChg chg="mod">
          <ac:chgData name="VIVIAN CHAPLIN GANZO SAVEDRA" userId="571f83ee-2260-4b8a-a29d-9276333958ed" providerId="ADAL" clId="{C43E9220-2530-4199-85DB-B95A811E0A67}" dt="2025-02-13T18:02:54.269" v="19261" actId="20577"/>
          <ac:spMkLst>
            <pc:docMk/>
            <pc:sldMk cId="3316863673" sldId="268"/>
            <ac:spMk id="2" creationId="{B68BF795-2D67-B2F6-C695-7BF014C8AD51}"/>
          </ac:spMkLst>
        </pc:spChg>
        <pc:spChg chg="add mod">
          <ac:chgData name="VIVIAN CHAPLIN GANZO SAVEDRA" userId="571f83ee-2260-4b8a-a29d-9276333958ed" providerId="ADAL" clId="{C43E9220-2530-4199-85DB-B95A811E0A67}" dt="2025-02-12T15:21:53.215" v="7686" actId="1076"/>
          <ac:spMkLst>
            <pc:docMk/>
            <pc:sldMk cId="3316863673" sldId="268"/>
            <ac:spMk id="22" creationId="{7DD5DF73-0831-FC04-5C01-FE4B0EE96A09}"/>
          </ac:spMkLst>
        </pc:spChg>
        <pc:spChg chg="mod">
          <ac:chgData name="VIVIAN CHAPLIN GANZO SAVEDRA" userId="571f83ee-2260-4b8a-a29d-9276333958ed" providerId="ADAL" clId="{C43E9220-2530-4199-85DB-B95A811E0A67}" dt="2025-02-12T15:18:53.449" v="7392" actId="1076"/>
          <ac:spMkLst>
            <pc:docMk/>
            <pc:sldMk cId="3316863673" sldId="268"/>
            <ac:spMk id="23" creationId="{5FAFD0D2-BB2E-EEF7-EE7C-2CB980CE6B81}"/>
          </ac:spMkLst>
        </pc:spChg>
        <pc:picChg chg="add mod ord">
          <ac:chgData name="VIVIAN CHAPLIN GANZO SAVEDRA" userId="571f83ee-2260-4b8a-a29d-9276333958ed" providerId="ADAL" clId="{C43E9220-2530-4199-85DB-B95A811E0A67}" dt="2025-02-12T15:18:50.207" v="7391" actId="1076"/>
          <ac:picMkLst>
            <pc:docMk/>
            <pc:sldMk cId="3316863673" sldId="268"/>
            <ac:picMk id="8" creationId="{E1CA6AD7-2870-857F-27BF-0A0A975CC90D}"/>
          </ac:picMkLst>
        </pc:picChg>
        <pc:picChg chg="add mod ord">
          <ac:chgData name="VIVIAN CHAPLIN GANZO SAVEDRA" userId="571f83ee-2260-4b8a-a29d-9276333958ed" providerId="ADAL" clId="{C43E9220-2530-4199-85DB-B95A811E0A67}" dt="2025-02-12T15:21:17.794" v="7679" actId="1076"/>
          <ac:picMkLst>
            <pc:docMk/>
            <pc:sldMk cId="3316863673" sldId="268"/>
            <ac:picMk id="11" creationId="{F03ACA3A-CC67-15DC-4D24-EB5F5668E3C0}"/>
          </ac:picMkLst>
        </pc:picChg>
        <pc:picChg chg="add mod ord">
          <ac:chgData name="VIVIAN CHAPLIN GANZO SAVEDRA" userId="571f83ee-2260-4b8a-a29d-9276333958ed" providerId="ADAL" clId="{C43E9220-2530-4199-85DB-B95A811E0A67}" dt="2025-02-12T15:21:46.229" v="7685" actId="1076"/>
          <ac:picMkLst>
            <pc:docMk/>
            <pc:sldMk cId="3316863673" sldId="268"/>
            <ac:picMk id="17" creationId="{61289FF9-ADA2-78E0-151A-91F49A452C34}"/>
          </ac:picMkLst>
        </pc:picChg>
      </pc:sldChg>
      <pc:sldChg chg="addSp delSp modSp add mod modTransition">
        <pc:chgData name="VIVIAN CHAPLIN GANZO SAVEDRA" userId="571f83ee-2260-4b8a-a29d-9276333958ed" providerId="ADAL" clId="{C43E9220-2530-4199-85DB-B95A811E0A67}" dt="2025-02-14T20:09:28.338" v="23606"/>
        <pc:sldMkLst>
          <pc:docMk/>
          <pc:sldMk cId="2505704476" sldId="269"/>
        </pc:sldMkLst>
        <pc:spChg chg="mod">
          <ac:chgData name="VIVIAN CHAPLIN GANZO SAVEDRA" userId="571f83ee-2260-4b8a-a29d-9276333958ed" providerId="ADAL" clId="{C43E9220-2530-4199-85DB-B95A811E0A67}" dt="2025-02-13T18:03:22.989" v="19273" actId="20577"/>
          <ac:spMkLst>
            <pc:docMk/>
            <pc:sldMk cId="2505704476" sldId="269"/>
            <ac:spMk id="2" creationId="{7C8CD5C6-D791-A3FA-63E7-456FD6C17774}"/>
          </ac:spMkLst>
        </pc:spChg>
        <pc:spChg chg="add mod">
          <ac:chgData name="VIVIAN CHAPLIN GANZO SAVEDRA" userId="571f83ee-2260-4b8a-a29d-9276333958ed" providerId="ADAL" clId="{C43E9220-2530-4199-85DB-B95A811E0A67}" dt="2025-02-12T14:26:44.192" v="7054" actId="1076"/>
          <ac:spMkLst>
            <pc:docMk/>
            <pc:sldMk cId="2505704476" sldId="269"/>
            <ac:spMk id="7" creationId="{ABCD30C2-8468-ECA1-1ADE-F1925F7CD58A}"/>
          </ac:spMkLst>
        </pc:spChg>
        <pc:spChg chg="add mod">
          <ac:chgData name="VIVIAN CHAPLIN GANZO SAVEDRA" userId="571f83ee-2260-4b8a-a29d-9276333958ed" providerId="ADAL" clId="{C43E9220-2530-4199-85DB-B95A811E0A67}" dt="2025-02-12T14:25:37.642" v="7035" actId="1076"/>
          <ac:spMkLst>
            <pc:docMk/>
            <pc:sldMk cId="2505704476" sldId="269"/>
            <ac:spMk id="9" creationId="{5B23541D-759A-06FD-D78E-0CAF47FCA655}"/>
          </ac:spMkLst>
        </pc:spChg>
        <pc:spChg chg="add mod">
          <ac:chgData name="VIVIAN CHAPLIN GANZO SAVEDRA" userId="571f83ee-2260-4b8a-a29d-9276333958ed" providerId="ADAL" clId="{C43E9220-2530-4199-85DB-B95A811E0A67}" dt="2025-02-12T14:26:51.600" v="7055" actId="1076"/>
          <ac:spMkLst>
            <pc:docMk/>
            <pc:sldMk cId="2505704476" sldId="269"/>
            <ac:spMk id="15" creationId="{9B58821F-0645-872E-F9B3-3C228F2B7BE9}"/>
          </ac:spMkLst>
        </pc:spChg>
        <pc:spChg chg="mod">
          <ac:chgData name="VIVIAN CHAPLIN GANZO SAVEDRA" userId="571f83ee-2260-4b8a-a29d-9276333958ed" providerId="ADAL" clId="{C43E9220-2530-4199-85DB-B95A811E0A67}" dt="2025-02-12T14:25:02.839" v="7028" actId="1076"/>
          <ac:spMkLst>
            <pc:docMk/>
            <pc:sldMk cId="2505704476" sldId="269"/>
            <ac:spMk id="23" creationId="{79F37E3C-0B50-7966-5283-0295BF9E255E}"/>
          </ac:spMkLst>
        </pc:spChg>
        <pc:spChg chg="add mod">
          <ac:chgData name="VIVIAN CHAPLIN GANZO SAVEDRA" userId="571f83ee-2260-4b8a-a29d-9276333958ed" providerId="ADAL" clId="{C43E9220-2530-4199-85DB-B95A811E0A67}" dt="2025-02-12T15:18:29.424" v="7389" actId="255"/>
          <ac:spMkLst>
            <pc:docMk/>
            <pc:sldMk cId="2505704476" sldId="269"/>
            <ac:spMk id="27" creationId="{7598977A-1348-7C67-1600-F485957AB605}"/>
          </ac:spMkLst>
        </pc:spChg>
        <pc:spChg chg="add mod">
          <ac:chgData name="VIVIAN CHAPLIN GANZO SAVEDRA" userId="571f83ee-2260-4b8a-a29d-9276333958ed" providerId="ADAL" clId="{C43E9220-2530-4199-85DB-B95A811E0A67}" dt="2025-02-12T15:16:36.753" v="7372" actId="1076"/>
          <ac:spMkLst>
            <pc:docMk/>
            <pc:sldMk cId="2505704476" sldId="269"/>
            <ac:spMk id="33" creationId="{E3C252A3-97A6-5736-CDA7-8160C6619441}"/>
          </ac:spMkLst>
        </pc:spChg>
        <pc:spChg chg="add mod">
          <ac:chgData name="VIVIAN CHAPLIN GANZO SAVEDRA" userId="571f83ee-2260-4b8a-a29d-9276333958ed" providerId="ADAL" clId="{C43E9220-2530-4199-85DB-B95A811E0A67}" dt="2025-02-12T15:17:25.640" v="7379" actId="1076"/>
          <ac:spMkLst>
            <pc:docMk/>
            <pc:sldMk cId="2505704476" sldId="269"/>
            <ac:spMk id="36" creationId="{8FD0E83A-F478-BB59-5166-149491D1041A}"/>
          </ac:spMkLst>
        </pc:spChg>
        <pc:spChg chg="add mod">
          <ac:chgData name="VIVIAN CHAPLIN GANZO SAVEDRA" userId="571f83ee-2260-4b8a-a29d-9276333958ed" providerId="ADAL" clId="{C43E9220-2530-4199-85DB-B95A811E0A67}" dt="2025-02-12T15:12:46.653" v="7311" actId="14100"/>
          <ac:spMkLst>
            <pc:docMk/>
            <pc:sldMk cId="2505704476" sldId="269"/>
            <ac:spMk id="37" creationId="{C08CDE00-1E74-41AC-16D1-B3AC169D7322}"/>
          </ac:spMkLst>
        </pc:spChg>
        <pc:spChg chg="add mod">
          <ac:chgData name="VIVIAN CHAPLIN GANZO SAVEDRA" userId="571f83ee-2260-4b8a-a29d-9276333958ed" providerId="ADAL" clId="{C43E9220-2530-4199-85DB-B95A811E0A67}" dt="2025-02-12T15:13:10.093" v="7317" actId="121"/>
          <ac:spMkLst>
            <pc:docMk/>
            <pc:sldMk cId="2505704476" sldId="269"/>
            <ac:spMk id="38" creationId="{6CBCBB04-0DB3-4104-0505-991F3821A5BA}"/>
          </ac:spMkLst>
        </pc:spChg>
        <pc:picChg chg="mod">
          <ac:chgData name="VIVIAN CHAPLIN GANZO SAVEDRA" userId="571f83ee-2260-4b8a-a29d-9276333958ed" providerId="ADAL" clId="{C43E9220-2530-4199-85DB-B95A811E0A67}" dt="2025-02-12T14:25:00.139" v="7027" actId="1076"/>
          <ac:picMkLst>
            <pc:docMk/>
            <pc:sldMk cId="2505704476" sldId="269"/>
            <ac:picMk id="4" creationId="{AD8507F5-97D2-10DE-C2EC-84F07A6D58D7}"/>
          </ac:picMkLst>
        </pc:picChg>
        <pc:picChg chg="add mod">
          <ac:chgData name="VIVIAN CHAPLIN GANZO SAVEDRA" userId="571f83ee-2260-4b8a-a29d-9276333958ed" providerId="ADAL" clId="{C43E9220-2530-4199-85DB-B95A811E0A67}" dt="2025-02-12T18:33:58.913" v="12175" actId="1076"/>
          <ac:picMkLst>
            <pc:docMk/>
            <pc:sldMk cId="2505704476" sldId="269"/>
            <ac:picMk id="6" creationId="{D82596D4-9DA1-C6D4-E37D-C26E41EE0453}"/>
          </ac:picMkLst>
        </pc:picChg>
        <pc:picChg chg="add mod">
          <ac:chgData name="VIVIAN CHAPLIN GANZO SAVEDRA" userId="571f83ee-2260-4b8a-a29d-9276333958ed" providerId="ADAL" clId="{C43E9220-2530-4199-85DB-B95A811E0A67}" dt="2025-02-12T14:24:55.729" v="7025" actId="1076"/>
          <ac:picMkLst>
            <pc:docMk/>
            <pc:sldMk cId="2505704476" sldId="269"/>
            <ac:picMk id="19" creationId="{EB2C75A6-9653-190D-C86B-E593E69AB8EA}"/>
          </ac:picMkLst>
        </pc:picChg>
        <pc:picChg chg="add mod">
          <ac:chgData name="VIVIAN CHAPLIN GANZO SAVEDRA" userId="571f83ee-2260-4b8a-a29d-9276333958ed" providerId="ADAL" clId="{C43E9220-2530-4199-85DB-B95A811E0A67}" dt="2025-02-12T14:26:39.839" v="7053" actId="1076"/>
          <ac:picMkLst>
            <pc:docMk/>
            <pc:sldMk cId="2505704476" sldId="269"/>
            <ac:picMk id="20" creationId="{EC0851E9-6BD1-A6DB-7BC4-220F3754AA38}"/>
          </ac:picMkLst>
        </pc:picChg>
        <pc:picChg chg="add mod">
          <ac:chgData name="VIVIAN CHAPLIN GANZO SAVEDRA" userId="571f83ee-2260-4b8a-a29d-9276333958ed" providerId="ADAL" clId="{C43E9220-2530-4199-85DB-B95A811E0A67}" dt="2025-02-12T14:25:17.736" v="7031" actId="688"/>
          <ac:picMkLst>
            <pc:docMk/>
            <pc:sldMk cId="2505704476" sldId="269"/>
            <ac:picMk id="21" creationId="{FEA18574-173F-0C16-25D9-042D04A651B1}"/>
          </ac:picMkLst>
        </pc:picChg>
        <pc:picChg chg="add mod">
          <ac:chgData name="VIVIAN CHAPLIN GANZO SAVEDRA" userId="571f83ee-2260-4b8a-a29d-9276333958ed" providerId="ADAL" clId="{C43E9220-2530-4199-85DB-B95A811E0A67}" dt="2025-02-12T14:26:37.820" v="7052" actId="1076"/>
          <ac:picMkLst>
            <pc:docMk/>
            <pc:sldMk cId="2505704476" sldId="269"/>
            <ac:picMk id="24" creationId="{8DD01FC2-0EB9-CCEC-C94F-1540C4F49E4E}"/>
          </ac:picMkLst>
        </pc:picChg>
        <pc:picChg chg="add mod">
          <ac:chgData name="VIVIAN CHAPLIN GANZO SAVEDRA" userId="571f83ee-2260-4b8a-a29d-9276333958ed" providerId="ADAL" clId="{C43E9220-2530-4199-85DB-B95A811E0A67}" dt="2025-02-13T16:11:49.486" v="16134" actId="1076"/>
          <ac:picMkLst>
            <pc:docMk/>
            <pc:sldMk cId="2505704476" sldId="269"/>
            <ac:picMk id="32" creationId="{AEDFC158-56DB-145F-8C02-B01F3DE4B4E2}"/>
          </ac:picMkLst>
        </pc:picChg>
        <pc:picChg chg="add mod">
          <ac:chgData name="VIVIAN CHAPLIN GANZO SAVEDRA" userId="571f83ee-2260-4b8a-a29d-9276333958ed" providerId="ADAL" clId="{C43E9220-2530-4199-85DB-B95A811E0A67}" dt="2025-02-12T15:13:28.362" v="7323" actId="1076"/>
          <ac:picMkLst>
            <pc:docMk/>
            <pc:sldMk cId="2505704476" sldId="269"/>
            <ac:picMk id="40" creationId="{C1CC6BF9-0FC4-C69A-7D47-5E19985C925A}"/>
          </ac:picMkLst>
        </pc:picChg>
        <pc:picChg chg="add mod">
          <ac:chgData name="VIVIAN CHAPLIN GANZO SAVEDRA" userId="571f83ee-2260-4b8a-a29d-9276333958ed" providerId="ADAL" clId="{C43E9220-2530-4199-85DB-B95A811E0A67}" dt="2025-02-12T15:11:30.673" v="7291" actId="1076"/>
          <ac:picMkLst>
            <pc:docMk/>
            <pc:sldMk cId="2505704476" sldId="269"/>
            <ac:picMk id="42" creationId="{906C96DF-2F1A-6988-2564-029314385F5A}"/>
          </ac:picMkLst>
        </pc:picChg>
        <pc:picChg chg="add mod">
          <ac:chgData name="VIVIAN CHAPLIN GANZO SAVEDRA" userId="571f83ee-2260-4b8a-a29d-9276333958ed" providerId="ADAL" clId="{C43E9220-2530-4199-85DB-B95A811E0A67}" dt="2025-02-12T15:13:14.629" v="7320" actId="1076"/>
          <ac:picMkLst>
            <pc:docMk/>
            <pc:sldMk cId="2505704476" sldId="269"/>
            <ac:picMk id="44" creationId="{CB85565F-6BA7-3DEF-7F68-8AA41DBF98C2}"/>
          </ac:picMkLst>
        </pc:picChg>
        <pc:cxnChg chg="add">
          <ac:chgData name="VIVIAN CHAPLIN GANZO SAVEDRA" userId="571f83ee-2260-4b8a-a29d-9276333958ed" providerId="ADAL" clId="{C43E9220-2530-4199-85DB-B95A811E0A67}" dt="2025-02-12T15:16:47.579" v="7374" actId="11529"/>
          <ac:cxnSpMkLst>
            <pc:docMk/>
            <pc:sldMk cId="2505704476" sldId="269"/>
            <ac:cxnSpMk id="66" creationId="{9835DCE5-C946-E57A-26BB-16786B3A59CE}"/>
          </ac:cxnSpMkLst>
        </pc:cxnChg>
        <pc:cxnChg chg="add mod">
          <ac:chgData name="VIVIAN CHAPLIN GANZO SAVEDRA" userId="571f83ee-2260-4b8a-a29d-9276333958ed" providerId="ADAL" clId="{C43E9220-2530-4199-85DB-B95A811E0A67}" dt="2025-02-12T15:17:25.640" v="7379" actId="1076"/>
          <ac:cxnSpMkLst>
            <pc:docMk/>
            <pc:sldMk cId="2505704476" sldId="269"/>
            <ac:cxnSpMk id="68" creationId="{07D8F919-6638-F1E5-731E-E83C8D2B3E5D}"/>
          </ac:cxnSpMkLst>
        </pc:cxnChg>
        <pc:cxnChg chg="add mod">
          <ac:chgData name="VIVIAN CHAPLIN GANZO SAVEDRA" userId="571f83ee-2260-4b8a-a29d-9276333958ed" providerId="ADAL" clId="{C43E9220-2530-4199-85DB-B95A811E0A67}" dt="2025-02-12T15:17:36.650" v="7383" actId="14100"/>
          <ac:cxnSpMkLst>
            <pc:docMk/>
            <pc:sldMk cId="2505704476" sldId="269"/>
            <ac:cxnSpMk id="70" creationId="{E5EBFD2E-28BD-B258-363D-72D661A75B05}"/>
          </ac:cxnSpMkLst>
        </pc:cxnChg>
        <pc:cxnChg chg="add mod">
          <ac:chgData name="VIVIAN CHAPLIN GANZO SAVEDRA" userId="571f83ee-2260-4b8a-a29d-9276333958ed" providerId="ADAL" clId="{C43E9220-2530-4199-85DB-B95A811E0A67}" dt="2025-02-12T15:17:41.690" v="7384" actId="14100"/>
          <ac:cxnSpMkLst>
            <pc:docMk/>
            <pc:sldMk cId="2505704476" sldId="269"/>
            <ac:cxnSpMk id="73" creationId="{50BD1715-D104-1C03-5BC3-120FBB17C77C}"/>
          </ac:cxnSpMkLst>
        </pc:cxnChg>
      </pc:sldChg>
      <pc:sldChg chg="modSp new del mod modTransition">
        <pc:chgData name="VIVIAN CHAPLIN GANZO SAVEDRA" userId="571f83ee-2260-4b8a-a29d-9276333958ed" providerId="ADAL" clId="{C43E9220-2530-4199-85DB-B95A811E0A67}" dt="2025-02-14T17:30:02.817" v="20788" actId="47"/>
        <pc:sldMkLst>
          <pc:docMk/>
          <pc:sldMk cId="1871466826" sldId="270"/>
        </pc:sldMkLst>
        <pc:spChg chg="mod">
          <ac:chgData name="VIVIAN CHAPLIN GANZO SAVEDRA" userId="571f83ee-2260-4b8a-a29d-9276333958ed" providerId="ADAL" clId="{C43E9220-2530-4199-85DB-B95A811E0A67}" dt="2025-02-14T17:29:59.956" v="20787" actId="21"/>
          <ac:spMkLst>
            <pc:docMk/>
            <pc:sldMk cId="1871466826" sldId="270"/>
            <ac:spMk id="3" creationId="{4E1EBBB9-9332-4B32-1F3F-BCE80AE43CC7}"/>
          </ac:spMkLst>
        </pc:spChg>
      </pc:sldChg>
      <pc:sldChg chg="addSp delSp modSp add mod modTransition">
        <pc:chgData name="VIVIAN CHAPLIN GANZO SAVEDRA" userId="571f83ee-2260-4b8a-a29d-9276333958ed" providerId="ADAL" clId="{C43E9220-2530-4199-85DB-B95A811E0A67}" dt="2025-02-14T20:09:28.338" v="23606"/>
        <pc:sldMkLst>
          <pc:docMk/>
          <pc:sldMk cId="474454542" sldId="271"/>
        </pc:sldMkLst>
        <pc:spChg chg="mod">
          <ac:chgData name="VIVIAN CHAPLIN GANZO SAVEDRA" userId="571f83ee-2260-4b8a-a29d-9276333958ed" providerId="ADAL" clId="{C43E9220-2530-4199-85DB-B95A811E0A67}" dt="2025-02-13T18:03:30.516" v="19277" actId="20577"/>
          <ac:spMkLst>
            <pc:docMk/>
            <pc:sldMk cId="474454542" sldId="271"/>
            <ac:spMk id="2" creationId="{EC7B509D-019E-CC61-A742-CC0C3D116211}"/>
          </ac:spMkLst>
        </pc:spChg>
        <pc:spChg chg="mod">
          <ac:chgData name="VIVIAN CHAPLIN GANZO SAVEDRA" userId="571f83ee-2260-4b8a-a29d-9276333958ed" providerId="ADAL" clId="{C43E9220-2530-4199-85DB-B95A811E0A67}" dt="2025-02-12T18:33:15.951" v="12173" actId="14100"/>
          <ac:spMkLst>
            <pc:docMk/>
            <pc:sldMk cId="474454542" sldId="271"/>
            <ac:spMk id="7" creationId="{3B55C7C5-886E-94D3-8273-8117E7B77EF6}"/>
          </ac:spMkLst>
        </pc:spChg>
        <pc:spChg chg="mod">
          <ac:chgData name="VIVIAN CHAPLIN GANZO SAVEDRA" userId="571f83ee-2260-4b8a-a29d-9276333958ed" providerId="ADAL" clId="{C43E9220-2530-4199-85DB-B95A811E0A67}" dt="2025-02-12T18:33:08.636" v="12172" actId="1076"/>
          <ac:spMkLst>
            <pc:docMk/>
            <pc:sldMk cId="474454542" sldId="271"/>
            <ac:spMk id="9" creationId="{63A73F45-C6AC-B27F-1C6D-87E5CB42634B}"/>
          </ac:spMkLst>
        </pc:spChg>
        <pc:spChg chg="mod">
          <ac:chgData name="VIVIAN CHAPLIN GANZO SAVEDRA" userId="571f83ee-2260-4b8a-a29d-9276333958ed" providerId="ADAL" clId="{C43E9220-2530-4199-85DB-B95A811E0A67}" dt="2025-02-12T15:44:33.855" v="8216" actId="1076"/>
          <ac:spMkLst>
            <pc:docMk/>
            <pc:sldMk cId="474454542" sldId="271"/>
            <ac:spMk id="12" creationId="{BED936A3-424D-4959-6E0F-ECFEE810100B}"/>
          </ac:spMkLst>
        </pc:spChg>
        <pc:spChg chg="mod">
          <ac:chgData name="VIVIAN CHAPLIN GANZO SAVEDRA" userId="571f83ee-2260-4b8a-a29d-9276333958ed" providerId="ADAL" clId="{C43E9220-2530-4199-85DB-B95A811E0A67}" dt="2025-02-12T15:47:33.904" v="8369" actId="20577"/>
          <ac:spMkLst>
            <pc:docMk/>
            <pc:sldMk cId="474454542" sldId="271"/>
            <ac:spMk id="13" creationId="{8848BA83-AD7F-AA63-4752-DC475941B7ED}"/>
          </ac:spMkLst>
        </pc:spChg>
        <pc:spChg chg="add mod">
          <ac:chgData name="VIVIAN CHAPLIN GANZO SAVEDRA" userId="571f83ee-2260-4b8a-a29d-9276333958ed" providerId="ADAL" clId="{C43E9220-2530-4199-85DB-B95A811E0A67}" dt="2025-02-12T18:33:21.465" v="12174" actId="14100"/>
          <ac:spMkLst>
            <pc:docMk/>
            <pc:sldMk cId="474454542" sldId="271"/>
            <ac:spMk id="16" creationId="{32B4C702-889F-8820-CE7B-088FE255B6B8}"/>
          </ac:spMkLst>
        </pc:spChg>
        <pc:spChg chg="mod">
          <ac:chgData name="VIVIAN CHAPLIN GANZO SAVEDRA" userId="571f83ee-2260-4b8a-a29d-9276333958ed" providerId="ADAL" clId="{C43E9220-2530-4199-85DB-B95A811E0A67}" dt="2025-02-12T15:47:03.054" v="8344" actId="1076"/>
          <ac:spMkLst>
            <pc:docMk/>
            <pc:sldMk cId="474454542" sldId="271"/>
            <ac:spMk id="23" creationId="{04BC6B8D-BD93-46B3-5719-F5941CD5AB46}"/>
          </ac:spMkLst>
        </pc:spChg>
        <pc:picChg chg="add mod">
          <ac:chgData name="VIVIAN CHAPLIN GANZO SAVEDRA" userId="571f83ee-2260-4b8a-a29d-9276333958ed" providerId="ADAL" clId="{C43E9220-2530-4199-85DB-B95A811E0A67}" dt="2025-02-12T15:35:09.547" v="8005" actId="1076"/>
          <ac:picMkLst>
            <pc:docMk/>
            <pc:sldMk cId="474454542" sldId="271"/>
            <ac:picMk id="14" creationId="{FFFC2336-419B-0645-6467-0573D85CBF72}"/>
          </ac:picMkLst>
        </pc:picChg>
        <pc:picChg chg="add mod">
          <ac:chgData name="VIVIAN CHAPLIN GANZO SAVEDRA" userId="571f83ee-2260-4b8a-a29d-9276333958ed" providerId="ADAL" clId="{C43E9220-2530-4199-85DB-B95A811E0A67}" dt="2025-02-12T18:33:05.641" v="12171" actId="1076"/>
          <ac:picMkLst>
            <pc:docMk/>
            <pc:sldMk cId="474454542" sldId="271"/>
            <ac:picMk id="18" creationId="{539E704A-5E55-B23E-B0F3-25B40E02479C}"/>
          </ac:picMkLst>
        </pc:picChg>
      </pc:sldChg>
      <pc:sldChg chg="addSp delSp modSp add mod modTransition modAnim">
        <pc:chgData name="VIVIAN CHAPLIN GANZO SAVEDRA" userId="571f83ee-2260-4b8a-a29d-9276333958ed" providerId="ADAL" clId="{C43E9220-2530-4199-85DB-B95A811E0A67}" dt="2025-02-14T20:09:28.338" v="23606"/>
        <pc:sldMkLst>
          <pc:docMk/>
          <pc:sldMk cId="3820217729" sldId="272"/>
        </pc:sldMkLst>
        <pc:spChg chg="mod">
          <ac:chgData name="VIVIAN CHAPLIN GANZO SAVEDRA" userId="571f83ee-2260-4b8a-a29d-9276333958ed" providerId="ADAL" clId="{C43E9220-2530-4199-85DB-B95A811E0A67}" dt="2025-02-13T18:03:34.669" v="19281" actId="20577"/>
          <ac:spMkLst>
            <pc:docMk/>
            <pc:sldMk cId="3820217729" sldId="272"/>
            <ac:spMk id="2" creationId="{4D89ADB0-D673-D049-CCDB-85F8E91AA165}"/>
          </ac:spMkLst>
        </pc:spChg>
        <pc:spChg chg="mod">
          <ac:chgData name="VIVIAN CHAPLIN GANZO SAVEDRA" userId="571f83ee-2260-4b8a-a29d-9276333958ed" providerId="ADAL" clId="{C43E9220-2530-4199-85DB-B95A811E0A67}" dt="2025-02-12T16:32:39.572" v="8997" actId="1076"/>
          <ac:spMkLst>
            <pc:docMk/>
            <pc:sldMk cId="3820217729" sldId="272"/>
            <ac:spMk id="7" creationId="{57C7F423-8891-8427-DA69-3C5D6C788D45}"/>
          </ac:spMkLst>
        </pc:spChg>
        <pc:spChg chg="mod">
          <ac:chgData name="VIVIAN CHAPLIN GANZO SAVEDRA" userId="571f83ee-2260-4b8a-a29d-9276333958ed" providerId="ADAL" clId="{C43E9220-2530-4199-85DB-B95A811E0A67}" dt="2025-02-12T16:02:40.268" v="8610" actId="5793"/>
          <ac:spMkLst>
            <pc:docMk/>
            <pc:sldMk cId="3820217729" sldId="272"/>
            <ac:spMk id="9" creationId="{22B5FEF4-8054-3E07-9FA4-6A59462553CD}"/>
          </ac:spMkLst>
        </pc:spChg>
        <pc:spChg chg="mod">
          <ac:chgData name="VIVIAN CHAPLIN GANZO SAVEDRA" userId="571f83ee-2260-4b8a-a29d-9276333958ed" providerId="ADAL" clId="{C43E9220-2530-4199-85DB-B95A811E0A67}" dt="2025-02-12T16:08:45.426" v="8751" actId="1076"/>
          <ac:spMkLst>
            <pc:docMk/>
            <pc:sldMk cId="3820217729" sldId="272"/>
            <ac:spMk id="16" creationId="{288E35E6-FABA-A149-0827-63963A44230C}"/>
          </ac:spMkLst>
        </pc:spChg>
        <pc:spChg chg="add mod">
          <ac:chgData name="VIVIAN CHAPLIN GANZO SAVEDRA" userId="571f83ee-2260-4b8a-a29d-9276333958ed" providerId="ADAL" clId="{C43E9220-2530-4199-85DB-B95A811E0A67}" dt="2025-02-12T16:20:56.877" v="8958" actId="1076"/>
          <ac:spMkLst>
            <pc:docMk/>
            <pc:sldMk cId="3820217729" sldId="272"/>
            <ac:spMk id="25" creationId="{6E082865-BB50-F0EA-20A4-E024FE1E318D}"/>
          </ac:spMkLst>
        </pc:spChg>
        <pc:picChg chg="add mod">
          <ac:chgData name="VIVIAN CHAPLIN GANZO SAVEDRA" userId="571f83ee-2260-4b8a-a29d-9276333958ed" providerId="ADAL" clId="{C43E9220-2530-4199-85DB-B95A811E0A67}" dt="2025-02-12T16:32:45.916" v="9000" actId="1076"/>
          <ac:picMkLst>
            <pc:docMk/>
            <pc:sldMk cId="3820217729" sldId="272"/>
            <ac:picMk id="11" creationId="{CCB7720D-BA8E-0A99-D764-204597018BDF}"/>
          </ac:picMkLst>
        </pc:picChg>
        <pc:picChg chg="add mod">
          <ac:chgData name="VIVIAN CHAPLIN GANZO SAVEDRA" userId="571f83ee-2260-4b8a-a29d-9276333958ed" providerId="ADAL" clId="{C43E9220-2530-4199-85DB-B95A811E0A67}" dt="2025-02-12T16:16:53.288" v="8835" actId="14861"/>
          <ac:picMkLst>
            <pc:docMk/>
            <pc:sldMk cId="3820217729" sldId="272"/>
            <ac:picMk id="15" creationId="{74B813C0-A040-1BA6-7122-AA8B6E097535}"/>
          </ac:picMkLst>
        </pc:picChg>
        <pc:picChg chg="add mod">
          <ac:chgData name="VIVIAN CHAPLIN GANZO SAVEDRA" userId="571f83ee-2260-4b8a-a29d-9276333958ed" providerId="ADAL" clId="{C43E9220-2530-4199-85DB-B95A811E0A67}" dt="2025-02-12T16:11:37.301" v="8789" actId="1076"/>
          <ac:picMkLst>
            <pc:docMk/>
            <pc:sldMk cId="3820217729" sldId="272"/>
            <ac:picMk id="17" creationId="{B0AFC539-D3A2-3A8D-F12D-2F542073DD37}"/>
          </ac:picMkLst>
        </pc:picChg>
        <pc:picChg chg="add mod">
          <ac:chgData name="VIVIAN CHAPLIN GANZO SAVEDRA" userId="571f83ee-2260-4b8a-a29d-9276333958ed" providerId="ADAL" clId="{C43E9220-2530-4199-85DB-B95A811E0A67}" dt="2025-02-12T16:32:29.199" v="8995" actId="1076"/>
          <ac:picMkLst>
            <pc:docMk/>
            <pc:sldMk cId="3820217729" sldId="272"/>
            <ac:picMk id="20" creationId="{1EF9D123-C1BE-EC82-892A-ED15C73B8892}"/>
          </ac:picMkLst>
        </pc:picChg>
        <pc:picChg chg="add mod">
          <ac:chgData name="VIVIAN CHAPLIN GANZO SAVEDRA" userId="571f83ee-2260-4b8a-a29d-9276333958ed" providerId="ADAL" clId="{C43E9220-2530-4199-85DB-B95A811E0A67}" dt="2025-02-12T16:16:34.330" v="8824" actId="1076"/>
          <ac:picMkLst>
            <pc:docMk/>
            <pc:sldMk cId="3820217729" sldId="272"/>
            <ac:picMk id="22" creationId="{B9B7A155-EF02-F88F-6604-5C21F515F8E9}"/>
          </ac:picMkLst>
        </pc:picChg>
        <pc:picChg chg="add mod">
          <ac:chgData name="VIVIAN CHAPLIN GANZO SAVEDRA" userId="571f83ee-2260-4b8a-a29d-9276333958ed" providerId="ADAL" clId="{C43E9220-2530-4199-85DB-B95A811E0A67}" dt="2025-02-12T16:20:11.839" v="8910" actId="14861"/>
          <ac:picMkLst>
            <pc:docMk/>
            <pc:sldMk cId="3820217729" sldId="272"/>
            <ac:picMk id="24" creationId="{F3E424DD-6FCF-BCFD-B7C2-7ABAEF552A09}"/>
          </ac:picMkLst>
        </pc:picChg>
        <pc:picChg chg="add mod">
          <ac:chgData name="VIVIAN CHAPLIN GANZO SAVEDRA" userId="571f83ee-2260-4b8a-a29d-9276333958ed" providerId="ADAL" clId="{C43E9220-2530-4199-85DB-B95A811E0A67}" dt="2025-02-12T16:20:28.870" v="8914" actId="1076"/>
          <ac:picMkLst>
            <pc:docMk/>
            <pc:sldMk cId="3820217729" sldId="272"/>
            <ac:picMk id="26" creationId="{9B6F7E07-E920-EB37-D60F-EF7CAC5089B0}"/>
          </ac:picMkLst>
        </pc:picChg>
      </pc:sldChg>
      <pc:sldChg chg="addSp delSp modSp add mod modTransition">
        <pc:chgData name="VIVIAN CHAPLIN GANZO SAVEDRA" userId="571f83ee-2260-4b8a-a29d-9276333958ed" providerId="ADAL" clId="{C43E9220-2530-4199-85DB-B95A811E0A67}" dt="2025-02-14T20:09:28.338" v="23606"/>
        <pc:sldMkLst>
          <pc:docMk/>
          <pc:sldMk cId="341564107" sldId="273"/>
        </pc:sldMkLst>
        <pc:spChg chg="mod">
          <ac:chgData name="VIVIAN CHAPLIN GANZO SAVEDRA" userId="571f83ee-2260-4b8a-a29d-9276333958ed" providerId="ADAL" clId="{C43E9220-2530-4199-85DB-B95A811E0A67}" dt="2025-02-13T18:03:39.755" v="19286" actId="20577"/>
          <ac:spMkLst>
            <pc:docMk/>
            <pc:sldMk cId="341564107" sldId="273"/>
            <ac:spMk id="2" creationId="{23DACAE0-DCF3-67D3-E844-9D29F6AA4464}"/>
          </ac:spMkLst>
        </pc:spChg>
        <pc:spChg chg="add mod">
          <ac:chgData name="VIVIAN CHAPLIN GANZO SAVEDRA" userId="571f83ee-2260-4b8a-a29d-9276333958ed" providerId="ADAL" clId="{C43E9220-2530-4199-85DB-B95A811E0A67}" dt="2025-02-12T17:40:33.063" v="10615" actId="113"/>
          <ac:spMkLst>
            <pc:docMk/>
            <pc:sldMk cId="341564107" sldId="273"/>
            <ac:spMk id="13" creationId="{0C2FC094-66F8-6C0E-BFCF-A73188F8E45E}"/>
          </ac:spMkLst>
        </pc:spChg>
        <pc:spChg chg="mod">
          <ac:chgData name="VIVIAN CHAPLIN GANZO SAVEDRA" userId="571f83ee-2260-4b8a-a29d-9276333958ed" providerId="ADAL" clId="{C43E9220-2530-4199-85DB-B95A811E0A67}" dt="2025-02-12T17:40:36.292" v="10616" actId="113"/>
          <ac:spMkLst>
            <pc:docMk/>
            <pc:sldMk cId="341564107" sldId="273"/>
            <ac:spMk id="16" creationId="{9F9902E7-AC84-8BAC-DBA6-97BCE6124A27}"/>
          </ac:spMkLst>
        </pc:spChg>
        <pc:picChg chg="add mod">
          <ac:chgData name="VIVIAN CHAPLIN GANZO SAVEDRA" userId="571f83ee-2260-4b8a-a29d-9276333958ed" providerId="ADAL" clId="{C43E9220-2530-4199-85DB-B95A811E0A67}" dt="2025-02-12T16:41:33.542" v="9573" actId="1076"/>
          <ac:picMkLst>
            <pc:docMk/>
            <pc:sldMk cId="341564107" sldId="273"/>
            <ac:picMk id="18" creationId="{061E545E-5A4E-6FA3-3E31-0C1C955B82C0}"/>
          </ac:picMkLst>
        </pc:picChg>
        <pc:picChg chg="add mod">
          <ac:chgData name="VIVIAN CHAPLIN GANZO SAVEDRA" userId="571f83ee-2260-4b8a-a29d-9276333958ed" providerId="ADAL" clId="{C43E9220-2530-4199-85DB-B95A811E0A67}" dt="2025-02-12T17:21:25.422" v="9592" actId="1076"/>
          <ac:picMkLst>
            <pc:docMk/>
            <pc:sldMk cId="341564107" sldId="273"/>
            <ac:picMk id="21" creationId="{4B8207C9-08E1-EA0A-C2F3-25B4DF4341DC}"/>
          </ac:picMkLst>
        </pc:picChg>
      </pc:sldChg>
      <pc:sldChg chg="addSp delSp modSp add mod modTransition modAnim">
        <pc:chgData name="VIVIAN CHAPLIN GANZO SAVEDRA" userId="571f83ee-2260-4b8a-a29d-9276333958ed" providerId="ADAL" clId="{C43E9220-2530-4199-85DB-B95A811E0A67}" dt="2025-02-14T20:09:28.338" v="23606"/>
        <pc:sldMkLst>
          <pc:docMk/>
          <pc:sldMk cId="3063330039" sldId="274"/>
        </pc:sldMkLst>
        <pc:spChg chg="mod">
          <ac:chgData name="VIVIAN CHAPLIN GANZO SAVEDRA" userId="571f83ee-2260-4b8a-a29d-9276333958ed" providerId="ADAL" clId="{C43E9220-2530-4199-85DB-B95A811E0A67}" dt="2025-02-13T18:03:44.905" v="19291" actId="20577"/>
          <ac:spMkLst>
            <pc:docMk/>
            <pc:sldMk cId="3063330039" sldId="274"/>
            <ac:spMk id="2" creationId="{668749E8-6E65-87D8-E55E-0FB0021EFED8}"/>
          </ac:spMkLst>
        </pc:spChg>
        <pc:spChg chg="mod">
          <ac:chgData name="VIVIAN CHAPLIN GANZO SAVEDRA" userId="571f83ee-2260-4b8a-a29d-9276333958ed" providerId="ADAL" clId="{C43E9220-2530-4199-85DB-B95A811E0A67}" dt="2025-02-12T18:32:50.501" v="12170" actId="1076"/>
          <ac:spMkLst>
            <pc:docMk/>
            <pc:sldMk cId="3063330039" sldId="274"/>
            <ac:spMk id="16" creationId="{03E5284A-957E-3317-4E6C-E821727FB628}"/>
          </ac:spMkLst>
        </pc:spChg>
        <pc:picChg chg="add mod">
          <ac:chgData name="VIVIAN CHAPLIN GANZO SAVEDRA" userId="571f83ee-2260-4b8a-a29d-9276333958ed" providerId="ADAL" clId="{C43E9220-2530-4199-85DB-B95A811E0A67}" dt="2025-02-12T17:39:48.831" v="10610" actId="14861"/>
          <ac:picMkLst>
            <pc:docMk/>
            <pc:sldMk cId="3063330039" sldId="274"/>
            <ac:picMk id="7" creationId="{92CEC894-9F92-A035-72FC-EA5CFCF42091}"/>
          </ac:picMkLst>
        </pc:picChg>
      </pc:sldChg>
      <pc:sldChg chg="addSp delSp modSp add mod modTransition modAnim">
        <pc:chgData name="VIVIAN CHAPLIN GANZO SAVEDRA" userId="571f83ee-2260-4b8a-a29d-9276333958ed" providerId="ADAL" clId="{C43E9220-2530-4199-85DB-B95A811E0A67}" dt="2025-02-14T20:10:23.668" v="23608"/>
        <pc:sldMkLst>
          <pc:docMk/>
          <pc:sldMk cId="1022455502" sldId="275"/>
        </pc:sldMkLst>
        <pc:spChg chg="mod">
          <ac:chgData name="VIVIAN CHAPLIN GANZO SAVEDRA" userId="571f83ee-2260-4b8a-a29d-9276333958ed" providerId="ADAL" clId="{C43E9220-2530-4199-85DB-B95A811E0A67}" dt="2025-02-13T18:03:57.621" v="19296" actId="14100"/>
          <ac:spMkLst>
            <pc:docMk/>
            <pc:sldMk cId="1022455502" sldId="275"/>
            <ac:spMk id="2" creationId="{3089BF50-1F48-6D4A-97E0-2602A05E2EAE}"/>
          </ac:spMkLst>
        </pc:spChg>
        <pc:spChg chg="mod">
          <ac:chgData name="VIVIAN CHAPLIN GANZO SAVEDRA" userId="571f83ee-2260-4b8a-a29d-9276333958ed" providerId="ADAL" clId="{C43E9220-2530-4199-85DB-B95A811E0A67}" dt="2025-02-13T13:31:03.231" v="13653" actId="207"/>
          <ac:spMkLst>
            <pc:docMk/>
            <pc:sldMk cId="1022455502" sldId="275"/>
            <ac:spMk id="16" creationId="{5A990139-2360-A9CE-A888-96B590622E13}"/>
          </ac:spMkLst>
        </pc:spChg>
        <pc:picChg chg="mod">
          <ac:chgData name="VIVIAN CHAPLIN GANZO SAVEDRA" userId="571f83ee-2260-4b8a-a29d-9276333958ed" providerId="ADAL" clId="{C43E9220-2530-4199-85DB-B95A811E0A67}" dt="2025-02-12T18:02:17.807" v="11672" actId="1076"/>
          <ac:picMkLst>
            <pc:docMk/>
            <pc:sldMk cId="1022455502" sldId="275"/>
            <ac:picMk id="4" creationId="{81319975-BCE2-422D-523A-8CD1EB8164DB}"/>
          </ac:picMkLst>
        </pc:picChg>
        <pc:picChg chg="add mod">
          <ac:chgData name="VIVIAN CHAPLIN GANZO SAVEDRA" userId="571f83ee-2260-4b8a-a29d-9276333958ed" providerId="ADAL" clId="{C43E9220-2530-4199-85DB-B95A811E0A67}" dt="2025-02-13T13:33:16.586" v="13781" actId="14861"/>
          <ac:picMkLst>
            <pc:docMk/>
            <pc:sldMk cId="1022455502" sldId="275"/>
            <ac:picMk id="8" creationId="{4028AF03-3ED0-76EF-4854-0AE50962AD48}"/>
          </ac:picMkLst>
        </pc:picChg>
      </pc:sldChg>
      <pc:sldChg chg="addSp delSp modSp add del mod ord">
        <pc:chgData name="VIVIAN CHAPLIN GANZO SAVEDRA" userId="571f83ee-2260-4b8a-a29d-9276333958ed" providerId="ADAL" clId="{C43E9220-2530-4199-85DB-B95A811E0A67}" dt="2025-02-12T18:51:37.178" v="12287" actId="47"/>
        <pc:sldMkLst>
          <pc:docMk/>
          <pc:sldMk cId="1147307469" sldId="276"/>
        </pc:sldMkLst>
      </pc:sldChg>
      <pc:sldChg chg="add del">
        <pc:chgData name="VIVIAN CHAPLIN GANZO SAVEDRA" userId="571f83ee-2260-4b8a-a29d-9276333958ed" providerId="ADAL" clId="{C43E9220-2530-4199-85DB-B95A811E0A67}" dt="2025-02-12T18:02:37.575" v="11675" actId="47"/>
        <pc:sldMkLst>
          <pc:docMk/>
          <pc:sldMk cId="3550528541" sldId="276"/>
        </pc:sldMkLst>
      </pc:sldChg>
      <pc:sldChg chg="addSp delSp modSp add mod modTransition">
        <pc:chgData name="VIVIAN CHAPLIN GANZO SAVEDRA" userId="571f83ee-2260-4b8a-a29d-9276333958ed" providerId="ADAL" clId="{C43E9220-2530-4199-85DB-B95A811E0A67}" dt="2025-02-14T20:09:28.338" v="23606"/>
        <pc:sldMkLst>
          <pc:docMk/>
          <pc:sldMk cId="3946901188" sldId="277"/>
        </pc:sldMkLst>
        <pc:spChg chg="mod">
          <ac:chgData name="VIVIAN CHAPLIN GANZO SAVEDRA" userId="571f83ee-2260-4b8a-a29d-9276333958ed" providerId="ADAL" clId="{C43E9220-2530-4199-85DB-B95A811E0A67}" dt="2025-02-13T18:04:13.892" v="19303" actId="20577"/>
          <ac:spMkLst>
            <pc:docMk/>
            <pc:sldMk cId="3946901188" sldId="277"/>
            <ac:spMk id="2" creationId="{6A7FB1C3-F9EF-C6CA-C1A5-CCAE015A6D00}"/>
          </ac:spMkLst>
        </pc:spChg>
        <pc:spChg chg="mod">
          <ac:chgData name="VIVIAN CHAPLIN GANZO SAVEDRA" userId="571f83ee-2260-4b8a-a29d-9276333958ed" providerId="ADAL" clId="{C43E9220-2530-4199-85DB-B95A811E0A67}" dt="2025-02-14T15:53:23.191" v="19706" actId="1076"/>
          <ac:spMkLst>
            <pc:docMk/>
            <pc:sldMk cId="3946901188" sldId="277"/>
            <ac:spMk id="23" creationId="{D1249FFD-03B1-CB30-F8F7-795F50E38055}"/>
          </ac:spMkLst>
        </pc:spChg>
        <pc:picChg chg="add mod ord">
          <ac:chgData name="VIVIAN CHAPLIN GANZO SAVEDRA" userId="571f83ee-2260-4b8a-a29d-9276333958ed" providerId="ADAL" clId="{C43E9220-2530-4199-85DB-B95A811E0A67}" dt="2025-02-14T15:53:27.168" v="19707" actId="1076"/>
          <ac:picMkLst>
            <pc:docMk/>
            <pc:sldMk cId="3946901188" sldId="277"/>
            <ac:picMk id="8" creationId="{4C3FDA2F-8AB8-B5B2-13B1-DB18AD07526A}"/>
          </ac:picMkLst>
        </pc:picChg>
      </pc:sldChg>
      <pc:sldChg chg="addSp delSp modSp add mod modTransition addAnim delAnim modAnim modNotesTx">
        <pc:chgData name="VIVIAN CHAPLIN GANZO SAVEDRA" userId="571f83ee-2260-4b8a-a29d-9276333958ed" providerId="ADAL" clId="{C43E9220-2530-4199-85DB-B95A811E0A67}" dt="2025-02-14T20:09:28.338" v="23606"/>
        <pc:sldMkLst>
          <pc:docMk/>
          <pc:sldMk cId="841245252" sldId="278"/>
        </pc:sldMkLst>
        <pc:spChg chg="mod">
          <ac:chgData name="VIVIAN CHAPLIN GANZO SAVEDRA" userId="571f83ee-2260-4b8a-a29d-9276333958ed" providerId="ADAL" clId="{C43E9220-2530-4199-85DB-B95A811E0A67}" dt="2025-02-13T18:04:18.269" v="19307" actId="20577"/>
          <ac:spMkLst>
            <pc:docMk/>
            <pc:sldMk cId="841245252" sldId="278"/>
            <ac:spMk id="2" creationId="{4C7E1D7A-0568-D5E9-9FBF-E26B5F79F84D}"/>
          </ac:spMkLst>
        </pc:spChg>
        <pc:spChg chg="add mod">
          <ac:chgData name="VIVIAN CHAPLIN GANZO SAVEDRA" userId="571f83ee-2260-4b8a-a29d-9276333958ed" providerId="ADAL" clId="{C43E9220-2530-4199-85DB-B95A811E0A67}" dt="2025-02-12T19:14:32.638" v="13100" actId="255"/>
          <ac:spMkLst>
            <pc:docMk/>
            <pc:sldMk cId="841245252" sldId="278"/>
            <ac:spMk id="6" creationId="{F421C42D-BD09-F995-6EE2-0F9136AFF6D1}"/>
          </ac:spMkLst>
        </pc:spChg>
        <pc:spChg chg="add mod">
          <ac:chgData name="VIVIAN CHAPLIN GANZO SAVEDRA" userId="571f83ee-2260-4b8a-a29d-9276333958ed" providerId="ADAL" clId="{C43E9220-2530-4199-85DB-B95A811E0A67}" dt="2025-02-12T19:10:41.098" v="13024" actId="1076"/>
          <ac:spMkLst>
            <pc:docMk/>
            <pc:sldMk cId="841245252" sldId="278"/>
            <ac:spMk id="24" creationId="{ECBAF6B4-EA38-8464-17BB-D044EB37F67B}"/>
          </ac:spMkLst>
        </pc:spChg>
        <pc:spChg chg="add mod">
          <ac:chgData name="VIVIAN CHAPLIN GANZO SAVEDRA" userId="571f83ee-2260-4b8a-a29d-9276333958ed" providerId="ADAL" clId="{C43E9220-2530-4199-85DB-B95A811E0A67}" dt="2025-02-12T19:03:07.374" v="12689" actId="14100"/>
          <ac:spMkLst>
            <pc:docMk/>
            <pc:sldMk cId="841245252" sldId="278"/>
            <ac:spMk id="29" creationId="{F2237D84-1BD8-7642-F133-A6BB5AF571E9}"/>
          </ac:spMkLst>
        </pc:spChg>
        <pc:spChg chg="add mod">
          <ac:chgData name="VIVIAN CHAPLIN GANZO SAVEDRA" userId="571f83ee-2260-4b8a-a29d-9276333958ed" providerId="ADAL" clId="{C43E9220-2530-4199-85DB-B95A811E0A67}" dt="2025-02-13T20:07:14.366" v="19563" actId="1076"/>
          <ac:spMkLst>
            <pc:docMk/>
            <pc:sldMk cId="841245252" sldId="278"/>
            <ac:spMk id="31" creationId="{3DF8832F-5071-009D-964E-81B019D531B4}"/>
          </ac:spMkLst>
        </pc:spChg>
        <pc:spChg chg="add mod">
          <ac:chgData name="VIVIAN CHAPLIN GANZO SAVEDRA" userId="571f83ee-2260-4b8a-a29d-9276333958ed" providerId="ADAL" clId="{C43E9220-2530-4199-85DB-B95A811E0A67}" dt="2025-02-12T19:08:19.014" v="13008" actId="14100"/>
          <ac:spMkLst>
            <pc:docMk/>
            <pc:sldMk cId="841245252" sldId="278"/>
            <ac:spMk id="32" creationId="{CD0A0AE1-A853-35D1-B916-CCEEE27D67AA}"/>
          </ac:spMkLst>
        </pc:spChg>
        <pc:picChg chg="add mod">
          <ac:chgData name="VIVIAN CHAPLIN GANZO SAVEDRA" userId="571f83ee-2260-4b8a-a29d-9276333958ed" providerId="ADAL" clId="{C43E9220-2530-4199-85DB-B95A811E0A67}" dt="2025-02-12T19:03:13.504" v="12691" actId="1076"/>
          <ac:picMkLst>
            <pc:docMk/>
            <pc:sldMk cId="841245252" sldId="278"/>
            <ac:picMk id="26" creationId="{2479132F-BA8B-118B-A5E4-A14104747623}"/>
          </ac:picMkLst>
        </pc:picChg>
        <pc:picChg chg="add mod">
          <ac:chgData name="VIVIAN CHAPLIN GANZO SAVEDRA" userId="571f83ee-2260-4b8a-a29d-9276333958ed" providerId="ADAL" clId="{C43E9220-2530-4199-85DB-B95A811E0A67}" dt="2025-02-12T19:10:43.287" v="13025" actId="1076"/>
          <ac:picMkLst>
            <pc:docMk/>
            <pc:sldMk cId="841245252" sldId="278"/>
            <ac:picMk id="30" creationId="{47AD2CD3-625C-6ED2-0DB0-526E0287D167}"/>
          </ac:picMkLst>
        </pc:picChg>
        <pc:picChg chg="add mod">
          <ac:chgData name="VIVIAN CHAPLIN GANZO SAVEDRA" userId="571f83ee-2260-4b8a-a29d-9276333958ed" providerId="ADAL" clId="{C43E9220-2530-4199-85DB-B95A811E0A67}" dt="2025-02-12T19:06:44.830" v="12934" actId="14100"/>
          <ac:picMkLst>
            <pc:docMk/>
            <pc:sldMk cId="841245252" sldId="278"/>
            <ac:picMk id="3074" creationId="{572D315B-9829-B896-566E-0AB746FDBF12}"/>
          </ac:picMkLst>
        </pc:picChg>
      </pc:sldChg>
      <pc:sldChg chg="addSp delSp modSp add mod ord modTransition modAnim">
        <pc:chgData name="VIVIAN CHAPLIN GANZO SAVEDRA" userId="571f83ee-2260-4b8a-a29d-9276333958ed" providerId="ADAL" clId="{C43E9220-2530-4199-85DB-B95A811E0A67}" dt="2025-02-14T20:09:28.338" v="23606"/>
        <pc:sldMkLst>
          <pc:docMk/>
          <pc:sldMk cId="3388198546" sldId="279"/>
        </pc:sldMkLst>
        <pc:spChg chg="mod">
          <ac:chgData name="VIVIAN CHAPLIN GANZO SAVEDRA" userId="571f83ee-2260-4b8a-a29d-9276333958ed" providerId="ADAL" clId="{C43E9220-2530-4199-85DB-B95A811E0A67}" dt="2025-02-13T18:04:43.916" v="19315" actId="20577"/>
          <ac:spMkLst>
            <pc:docMk/>
            <pc:sldMk cId="3388198546" sldId="279"/>
            <ac:spMk id="2" creationId="{6BD682FD-07F0-794B-969F-17D53BAC4EB4}"/>
          </ac:spMkLst>
        </pc:spChg>
        <pc:spChg chg="add del mod">
          <ac:chgData name="VIVIAN CHAPLIN GANZO SAVEDRA" userId="571f83ee-2260-4b8a-a29d-9276333958ed" providerId="ADAL" clId="{C43E9220-2530-4199-85DB-B95A811E0A67}" dt="2025-02-13T14:59:34.217" v="13941"/>
          <ac:spMkLst>
            <pc:docMk/>
            <pc:sldMk cId="3388198546" sldId="279"/>
            <ac:spMk id="13" creationId="{020EFD84-EB76-A278-4246-CD3DDEDFADD6}"/>
          </ac:spMkLst>
        </pc:spChg>
        <pc:spChg chg="add del mod">
          <ac:chgData name="VIVIAN CHAPLIN GANZO SAVEDRA" userId="571f83ee-2260-4b8a-a29d-9276333958ed" providerId="ADAL" clId="{C43E9220-2530-4199-85DB-B95A811E0A67}" dt="2025-02-13T15:33:25.467" v="14457" actId="478"/>
          <ac:spMkLst>
            <pc:docMk/>
            <pc:sldMk cId="3388198546" sldId="279"/>
            <ac:spMk id="15" creationId="{4C8F58B0-11D5-E287-74A5-7BF926141D23}"/>
          </ac:spMkLst>
        </pc:spChg>
        <pc:spChg chg="add del mod">
          <ac:chgData name="VIVIAN CHAPLIN GANZO SAVEDRA" userId="571f83ee-2260-4b8a-a29d-9276333958ed" providerId="ADAL" clId="{C43E9220-2530-4199-85DB-B95A811E0A67}" dt="2025-02-13T15:33:32.099" v="14458" actId="478"/>
          <ac:spMkLst>
            <pc:docMk/>
            <pc:sldMk cId="3388198546" sldId="279"/>
            <ac:spMk id="17" creationId="{52FED5D4-A5DC-B714-043C-6F37660A3947}"/>
          </ac:spMkLst>
        </pc:spChg>
        <pc:spChg chg="add del mod">
          <ac:chgData name="VIVIAN CHAPLIN GANZO SAVEDRA" userId="571f83ee-2260-4b8a-a29d-9276333958ed" providerId="ADAL" clId="{C43E9220-2530-4199-85DB-B95A811E0A67}" dt="2025-02-13T15:33:34.262" v="14459" actId="478"/>
          <ac:spMkLst>
            <pc:docMk/>
            <pc:sldMk cId="3388198546" sldId="279"/>
            <ac:spMk id="18" creationId="{8B0BD2AB-CF6F-0ABA-1EFD-DA1A58EEC697}"/>
          </ac:spMkLst>
        </pc:spChg>
        <pc:spChg chg="add del">
          <ac:chgData name="VIVIAN CHAPLIN GANZO SAVEDRA" userId="571f83ee-2260-4b8a-a29d-9276333958ed" providerId="ADAL" clId="{C43E9220-2530-4199-85DB-B95A811E0A67}" dt="2025-02-13T14:51:01.643" v="13787" actId="478"/>
          <ac:spMkLst>
            <pc:docMk/>
            <pc:sldMk cId="3388198546" sldId="279"/>
            <ac:spMk id="24" creationId="{A8D9C8E5-5A38-8B2E-99CD-826A599E54EC}"/>
          </ac:spMkLst>
        </pc:spChg>
        <pc:spChg chg="add del">
          <ac:chgData name="VIVIAN CHAPLIN GANZO SAVEDRA" userId="571f83ee-2260-4b8a-a29d-9276333958ed" providerId="ADAL" clId="{C43E9220-2530-4199-85DB-B95A811E0A67}" dt="2025-02-13T14:51:17.293" v="13789" actId="478"/>
          <ac:spMkLst>
            <pc:docMk/>
            <pc:sldMk cId="3388198546" sldId="279"/>
            <ac:spMk id="25" creationId="{0975168C-ADA6-A507-392F-E4C9F41865C2}"/>
          </ac:spMkLst>
        </pc:spChg>
        <pc:spChg chg="add del mod">
          <ac:chgData name="VIVIAN CHAPLIN GANZO SAVEDRA" userId="571f83ee-2260-4b8a-a29d-9276333958ed" providerId="ADAL" clId="{C43E9220-2530-4199-85DB-B95A811E0A67}" dt="2025-02-13T14:51:35.955" v="13792" actId="478"/>
          <ac:spMkLst>
            <pc:docMk/>
            <pc:sldMk cId="3388198546" sldId="279"/>
            <ac:spMk id="26" creationId="{C6D571E4-7BF3-A02F-1F20-73A7F27CD633}"/>
          </ac:spMkLst>
        </pc:spChg>
        <pc:spChg chg="add del mod">
          <ac:chgData name="VIVIAN CHAPLIN GANZO SAVEDRA" userId="571f83ee-2260-4b8a-a29d-9276333958ed" providerId="ADAL" clId="{C43E9220-2530-4199-85DB-B95A811E0A67}" dt="2025-02-13T15:33:47.144" v="14463" actId="478"/>
          <ac:spMkLst>
            <pc:docMk/>
            <pc:sldMk cId="3388198546" sldId="279"/>
            <ac:spMk id="27" creationId="{D5DB2B21-952F-1AEE-9459-0FFACBF5E7DC}"/>
          </ac:spMkLst>
        </pc:spChg>
        <pc:spChg chg="add del mod">
          <ac:chgData name="VIVIAN CHAPLIN GANZO SAVEDRA" userId="571f83ee-2260-4b8a-a29d-9276333958ed" providerId="ADAL" clId="{C43E9220-2530-4199-85DB-B95A811E0A67}" dt="2025-02-13T15:33:45.101" v="14462" actId="478"/>
          <ac:spMkLst>
            <pc:docMk/>
            <pc:sldMk cId="3388198546" sldId="279"/>
            <ac:spMk id="28" creationId="{E71B7B0B-FA4C-BCAD-DF19-D6C20C190EF2}"/>
          </ac:spMkLst>
        </pc:spChg>
        <pc:spChg chg="add del mod">
          <ac:chgData name="VIVIAN CHAPLIN GANZO SAVEDRA" userId="571f83ee-2260-4b8a-a29d-9276333958ed" providerId="ADAL" clId="{C43E9220-2530-4199-85DB-B95A811E0A67}" dt="2025-02-13T15:33:41.624" v="14461" actId="478"/>
          <ac:spMkLst>
            <pc:docMk/>
            <pc:sldMk cId="3388198546" sldId="279"/>
            <ac:spMk id="29" creationId="{942C507D-77E4-EAA5-9D22-E9EC737A8E3B}"/>
          </ac:spMkLst>
        </pc:spChg>
        <pc:spChg chg="add del mod">
          <ac:chgData name="VIVIAN CHAPLIN GANZO SAVEDRA" userId="571f83ee-2260-4b8a-a29d-9276333958ed" providerId="ADAL" clId="{C43E9220-2530-4199-85DB-B95A811E0A67}" dt="2025-02-13T15:33:37.180" v="14460" actId="478"/>
          <ac:spMkLst>
            <pc:docMk/>
            <pc:sldMk cId="3388198546" sldId="279"/>
            <ac:spMk id="30" creationId="{85D744BB-38E5-BB60-2C76-153284B01F9E}"/>
          </ac:spMkLst>
        </pc:spChg>
        <pc:spChg chg="add mod">
          <ac:chgData name="VIVIAN CHAPLIN GANZO SAVEDRA" userId="571f83ee-2260-4b8a-a29d-9276333958ed" providerId="ADAL" clId="{C43E9220-2530-4199-85DB-B95A811E0A67}" dt="2025-02-13T15:54:13.071" v="15764" actId="1076"/>
          <ac:spMkLst>
            <pc:docMk/>
            <pc:sldMk cId="3388198546" sldId="279"/>
            <ac:spMk id="31" creationId="{828DF1BF-85B3-ECB9-4AEE-82C53F3FEF42}"/>
          </ac:spMkLst>
        </pc:spChg>
        <pc:spChg chg="add mod">
          <ac:chgData name="VIVIAN CHAPLIN GANZO SAVEDRA" userId="571f83ee-2260-4b8a-a29d-9276333958ed" providerId="ADAL" clId="{C43E9220-2530-4199-85DB-B95A811E0A67}" dt="2025-02-13T15:54:25.529" v="15766" actId="1076"/>
          <ac:spMkLst>
            <pc:docMk/>
            <pc:sldMk cId="3388198546" sldId="279"/>
            <ac:spMk id="34" creationId="{15FBE254-8959-6607-D196-7A9A1DC186E4}"/>
          </ac:spMkLst>
        </pc:spChg>
        <pc:spChg chg="add mod">
          <ac:chgData name="VIVIAN CHAPLIN GANZO SAVEDRA" userId="571f83ee-2260-4b8a-a29d-9276333958ed" providerId="ADAL" clId="{C43E9220-2530-4199-85DB-B95A811E0A67}" dt="2025-02-13T15:54:30.029" v="15768" actId="1076"/>
          <ac:spMkLst>
            <pc:docMk/>
            <pc:sldMk cId="3388198546" sldId="279"/>
            <ac:spMk id="35" creationId="{A7781D8C-2174-720C-833F-B52BB271E92A}"/>
          </ac:spMkLst>
        </pc:spChg>
        <pc:spChg chg="add mod">
          <ac:chgData name="VIVIAN CHAPLIN GANZO SAVEDRA" userId="571f83ee-2260-4b8a-a29d-9276333958ed" providerId="ADAL" clId="{C43E9220-2530-4199-85DB-B95A811E0A67}" dt="2025-02-13T15:54:34.214" v="15769" actId="1076"/>
          <ac:spMkLst>
            <pc:docMk/>
            <pc:sldMk cId="3388198546" sldId="279"/>
            <ac:spMk id="36" creationId="{3A733938-F5C4-3F2A-F493-E7F16875C03C}"/>
          </ac:spMkLst>
        </pc:spChg>
        <pc:spChg chg="add mod">
          <ac:chgData name="VIVIAN CHAPLIN GANZO SAVEDRA" userId="571f83ee-2260-4b8a-a29d-9276333958ed" providerId="ADAL" clId="{C43E9220-2530-4199-85DB-B95A811E0A67}" dt="2025-02-13T15:55:14.631" v="15774"/>
          <ac:spMkLst>
            <pc:docMk/>
            <pc:sldMk cId="3388198546" sldId="279"/>
            <ac:spMk id="37" creationId="{94AE80B1-B7AA-381D-42E4-EEB7E78167F6}"/>
          </ac:spMkLst>
        </pc:spChg>
        <pc:spChg chg="add mod">
          <ac:chgData name="VIVIAN CHAPLIN GANZO SAVEDRA" userId="571f83ee-2260-4b8a-a29d-9276333958ed" providerId="ADAL" clId="{C43E9220-2530-4199-85DB-B95A811E0A67}" dt="2025-02-13T15:55:04.273" v="15773" actId="1076"/>
          <ac:spMkLst>
            <pc:docMk/>
            <pc:sldMk cId="3388198546" sldId="279"/>
            <ac:spMk id="38" creationId="{9398453C-7729-4506-71D8-5ED834CF00B5}"/>
          </ac:spMkLst>
        </pc:spChg>
        <pc:spChg chg="add mod">
          <ac:chgData name="VIVIAN CHAPLIN GANZO SAVEDRA" userId="571f83ee-2260-4b8a-a29d-9276333958ed" providerId="ADAL" clId="{C43E9220-2530-4199-85DB-B95A811E0A67}" dt="2025-02-13T15:55:17.917" v="15775" actId="1076"/>
          <ac:spMkLst>
            <pc:docMk/>
            <pc:sldMk cId="3388198546" sldId="279"/>
            <ac:spMk id="39" creationId="{2DE86B60-E8AA-B619-0708-435FCD3906C7}"/>
          </ac:spMkLst>
        </pc:spChg>
        <pc:spChg chg="add mod">
          <ac:chgData name="VIVIAN CHAPLIN GANZO SAVEDRA" userId="571f83ee-2260-4b8a-a29d-9276333958ed" providerId="ADAL" clId="{C43E9220-2530-4199-85DB-B95A811E0A67}" dt="2025-02-13T15:48:18.766" v="15587" actId="1076"/>
          <ac:spMkLst>
            <pc:docMk/>
            <pc:sldMk cId="3388198546" sldId="279"/>
            <ac:spMk id="40" creationId="{623A144F-CA4A-308D-B086-E7E03138FC58}"/>
          </ac:spMkLst>
        </pc:spChg>
        <pc:spChg chg="add mod">
          <ac:chgData name="VIVIAN CHAPLIN GANZO SAVEDRA" userId="571f83ee-2260-4b8a-a29d-9276333958ed" providerId="ADAL" clId="{C43E9220-2530-4199-85DB-B95A811E0A67}" dt="2025-02-13T15:51:43.708" v="15718" actId="20577"/>
          <ac:spMkLst>
            <pc:docMk/>
            <pc:sldMk cId="3388198546" sldId="279"/>
            <ac:spMk id="41" creationId="{AAC5EF15-720D-3AAA-8C85-EE373F61E179}"/>
          </ac:spMkLst>
        </pc:spChg>
        <pc:picChg chg="add del mod">
          <ac:chgData name="VIVIAN CHAPLIN GANZO SAVEDRA" userId="571f83ee-2260-4b8a-a29d-9276333958ed" providerId="ADAL" clId="{C43E9220-2530-4199-85DB-B95A811E0A67}" dt="2025-02-13T14:59:34.215" v="13939" actId="478"/>
          <ac:picMkLst>
            <pc:docMk/>
            <pc:sldMk cId="3388198546" sldId="279"/>
            <ac:picMk id="9" creationId="{DE83EC48-A40F-5A94-5157-E7785208F50C}"/>
          </ac:picMkLst>
        </pc:picChg>
        <pc:picChg chg="add mod">
          <ac:chgData name="VIVIAN CHAPLIN GANZO SAVEDRA" userId="571f83ee-2260-4b8a-a29d-9276333958ed" providerId="ADAL" clId="{C43E9220-2530-4199-85DB-B95A811E0A67}" dt="2025-02-13T15:54:23.076" v="15765" actId="1076"/>
          <ac:picMkLst>
            <pc:docMk/>
            <pc:sldMk cId="3388198546" sldId="279"/>
            <ac:picMk id="33" creationId="{26377062-9F47-D546-49DA-46A82BC9BA63}"/>
          </ac:picMkLst>
        </pc:picChg>
        <pc:cxnChg chg="add del mod">
          <ac:chgData name="VIVIAN CHAPLIN GANZO SAVEDRA" userId="571f83ee-2260-4b8a-a29d-9276333958ed" providerId="ADAL" clId="{C43E9220-2530-4199-85DB-B95A811E0A67}" dt="2025-02-13T14:50:46.171" v="13785" actId="478"/>
          <ac:cxnSpMkLst>
            <pc:docMk/>
            <pc:sldMk cId="3388198546" sldId="279"/>
            <ac:cxnSpMk id="21" creationId="{6589B08B-B61A-6E52-79D5-3995A35FED44}"/>
          </ac:cxnSpMkLst>
        </pc:cxnChg>
      </pc:sldChg>
      <pc:sldChg chg="modSp add mod ord modTransition modAnim">
        <pc:chgData name="VIVIAN CHAPLIN GANZO SAVEDRA" userId="571f83ee-2260-4b8a-a29d-9276333958ed" providerId="ADAL" clId="{C43E9220-2530-4199-85DB-B95A811E0A67}" dt="2025-02-14T20:09:28.338" v="23606"/>
        <pc:sldMkLst>
          <pc:docMk/>
          <pc:sldMk cId="1697327600" sldId="280"/>
        </pc:sldMkLst>
        <pc:spChg chg="mod">
          <ac:chgData name="VIVIAN CHAPLIN GANZO SAVEDRA" userId="571f83ee-2260-4b8a-a29d-9276333958ed" providerId="ADAL" clId="{C43E9220-2530-4199-85DB-B95A811E0A67}" dt="2025-02-13T18:04:48.207" v="19319" actId="20577"/>
          <ac:spMkLst>
            <pc:docMk/>
            <pc:sldMk cId="1697327600" sldId="280"/>
            <ac:spMk id="2" creationId="{2E986F2C-DFBE-03A9-0B12-EB1CC175DA56}"/>
          </ac:spMkLst>
        </pc:spChg>
        <pc:spChg chg="mod">
          <ac:chgData name="VIVIAN CHAPLIN GANZO SAVEDRA" userId="571f83ee-2260-4b8a-a29d-9276333958ed" providerId="ADAL" clId="{C43E9220-2530-4199-85DB-B95A811E0A67}" dt="2025-02-13T20:06:31.939" v="19559" actId="1076"/>
          <ac:spMkLst>
            <pc:docMk/>
            <pc:sldMk cId="1697327600" sldId="280"/>
            <ac:spMk id="13" creationId="{CCD0A3E0-95A4-F01A-CB86-F3CC45CDF275}"/>
          </ac:spMkLst>
        </pc:spChg>
        <pc:spChg chg="mod">
          <ac:chgData name="VIVIAN CHAPLIN GANZO SAVEDRA" userId="571f83ee-2260-4b8a-a29d-9276333958ed" providerId="ADAL" clId="{C43E9220-2530-4199-85DB-B95A811E0A67}" dt="2025-02-13T14:58:47.115" v="13932" actId="14100"/>
          <ac:spMkLst>
            <pc:docMk/>
            <pc:sldMk cId="1697327600" sldId="280"/>
            <ac:spMk id="30" creationId="{BE64AD76-B4F0-31AB-5139-D223CB52A69F}"/>
          </ac:spMkLst>
        </pc:spChg>
      </pc:sldChg>
      <pc:sldChg chg="add del setBg">
        <pc:chgData name="VIVIAN CHAPLIN GANZO SAVEDRA" userId="571f83ee-2260-4b8a-a29d-9276333958ed" providerId="ADAL" clId="{C43E9220-2530-4199-85DB-B95A811E0A67}" dt="2025-02-12T19:12:39.196" v="13036"/>
        <pc:sldMkLst>
          <pc:docMk/>
          <pc:sldMk cId="3576917385" sldId="280"/>
        </pc:sldMkLst>
      </pc:sldChg>
      <pc:sldChg chg="addSp delSp modSp add mod modTransition delAnim modAnim">
        <pc:chgData name="VIVIAN CHAPLIN GANZO SAVEDRA" userId="571f83ee-2260-4b8a-a29d-9276333958ed" providerId="ADAL" clId="{C43E9220-2530-4199-85DB-B95A811E0A67}" dt="2025-02-14T20:10:57.962" v="23609"/>
        <pc:sldMkLst>
          <pc:docMk/>
          <pc:sldMk cId="3290346121" sldId="281"/>
        </pc:sldMkLst>
        <pc:spChg chg="mod">
          <ac:chgData name="VIVIAN CHAPLIN GANZO SAVEDRA" userId="571f83ee-2260-4b8a-a29d-9276333958ed" providerId="ADAL" clId="{C43E9220-2530-4199-85DB-B95A811E0A67}" dt="2025-02-13T18:05:07.827" v="19322" actId="20577"/>
          <ac:spMkLst>
            <pc:docMk/>
            <pc:sldMk cId="3290346121" sldId="281"/>
            <ac:spMk id="2" creationId="{4A406D5D-04D9-D092-3986-A1477A0E2993}"/>
          </ac:spMkLst>
        </pc:spChg>
        <pc:spChg chg="add del mod">
          <ac:chgData name="VIVIAN CHAPLIN GANZO SAVEDRA" userId="571f83ee-2260-4b8a-a29d-9276333958ed" providerId="ADAL" clId="{C43E9220-2530-4199-85DB-B95A811E0A67}" dt="2025-02-13T16:20:31.698" v="16372" actId="478"/>
          <ac:spMkLst>
            <pc:docMk/>
            <pc:sldMk cId="3290346121" sldId="281"/>
            <ac:spMk id="6" creationId="{E1CCC6A2-AE95-0DC0-91DF-7271342C7955}"/>
          </ac:spMkLst>
        </pc:spChg>
        <pc:spChg chg="add del mod">
          <ac:chgData name="VIVIAN CHAPLIN GANZO SAVEDRA" userId="571f83ee-2260-4b8a-a29d-9276333958ed" providerId="ADAL" clId="{C43E9220-2530-4199-85DB-B95A811E0A67}" dt="2025-02-13T16:20:29.024" v="16371" actId="478"/>
          <ac:spMkLst>
            <pc:docMk/>
            <pc:sldMk cId="3290346121" sldId="281"/>
            <ac:spMk id="7" creationId="{7F44FD31-50AC-5BB7-E0A8-C0E131109965}"/>
          </ac:spMkLst>
        </pc:spChg>
        <pc:spChg chg="add del mod">
          <ac:chgData name="VIVIAN CHAPLIN GANZO SAVEDRA" userId="571f83ee-2260-4b8a-a29d-9276333958ed" providerId="ADAL" clId="{C43E9220-2530-4199-85DB-B95A811E0A67}" dt="2025-02-13T16:22:41.146" v="16575" actId="478"/>
          <ac:spMkLst>
            <pc:docMk/>
            <pc:sldMk cId="3290346121" sldId="281"/>
            <ac:spMk id="8" creationId="{555164AE-6107-2FBC-CBC6-15700DCD1C94}"/>
          </ac:spMkLst>
        </pc:spChg>
        <pc:spChg chg="add mod">
          <ac:chgData name="VIVIAN CHAPLIN GANZO SAVEDRA" userId="571f83ee-2260-4b8a-a29d-9276333958ed" providerId="ADAL" clId="{C43E9220-2530-4199-85DB-B95A811E0A67}" dt="2025-02-13T16:56:28.120" v="17578" actId="14100"/>
          <ac:spMkLst>
            <pc:docMk/>
            <pc:sldMk cId="3290346121" sldId="281"/>
            <ac:spMk id="11" creationId="{C9CF04FF-4A8A-96AB-FC98-77DBA18AF1B6}"/>
          </ac:spMkLst>
        </pc:spChg>
        <pc:spChg chg="del mod">
          <ac:chgData name="VIVIAN CHAPLIN GANZO SAVEDRA" userId="571f83ee-2260-4b8a-a29d-9276333958ed" providerId="ADAL" clId="{C43E9220-2530-4199-85DB-B95A811E0A67}" dt="2025-02-13T16:29:22.328" v="16835" actId="478"/>
          <ac:spMkLst>
            <pc:docMk/>
            <pc:sldMk cId="3290346121" sldId="281"/>
            <ac:spMk id="31" creationId="{F6E2B2E1-EEB7-1C6E-640D-9E0D5C8E1926}"/>
          </ac:spMkLst>
        </pc:spChg>
        <pc:spChg chg="mod">
          <ac:chgData name="VIVIAN CHAPLIN GANZO SAVEDRA" userId="571f83ee-2260-4b8a-a29d-9276333958ed" providerId="ADAL" clId="{C43E9220-2530-4199-85DB-B95A811E0A67}" dt="2025-02-13T16:29:26.763" v="16836" actId="1076"/>
          <ac:spMkLst>
            <pc:docMk/>
            <pc:sldMk cId="3290346121" sldId="281"/>
            <ac:spMk id="34" creationId="{62578DF7-CBA9-B418-9ACD-04C78D230192}"/>
          </ac:spMkLst>
        </pc:spChg>
        <pc:spChg chg="del mod">
          <ac:chgData name="VIVIAN CHAPLIN GANZO SAVEDRA" userId="571f83ee-2260-4b8a-a29d-9276333958ed" providerId="ADAL" clId="{C43E9220-2530-4199-85DB-B95A811E0A67}" dt="2025-02-13T15:44:08.394" v="15190"/>
          <ac:spMkLst>
            <pc:docMk/>
            <pc:sldMk cId="3290346121" sldId="281"/>
            <ac:spMk id="35" creationId="{8CA24FD3-D978-37D8-89EA-91F1529ABCB8}"/>
          </ac:spMkLst>
        </pc:spChg>
        <pc:spChg chg="del">
          <ac:chgData name="VIVIAN CHAPLIN GANZO SAVEDRA" userId="571f83ee-2260-4b8a-a29d-9276333958ed" providerId="ADAL" clId="{C43E9220-2530-4199-85DB-B95A811E0A67}" dt="2025-02-13T15:43:52.197" v="15184" actId="478"/>
          <ac:spMkLst>
            <pc:docMk/>
            <pc:sldMk cId="3290346121" sldId="281"/>
            <ac:spMk id="36" creationId="{FDC52C76-0AF0-7C96-5B08-06F380763C17}"/>
          </ac:spMkLst>
        </pc:spChg>
        <pc:spChg chg="del">
          <ac:chgData name="VIVIAN CHAPLIN GANZO SAVEDRA" userId="571f83ee-2260-4b8a-a29d-9276333958ed" providerId="ADAL" clId="{C43E9220-2530-4199-85DB-B95A811E0A67}" dt="2025-02-13T15:43:56.271" v="15185" actId="478"/>
          <ac:spMkLst>
            <pc:docMk/>
            <pc:sldMk cId="3290346121" sldId="281"/>
            <ac:spMk id="37" creationId="{5DE249B3-29E8-044B-5DD2-F159D8750850}"/>
          </ac:spMkLst>
        </pc:spChg>
        <pc:spChg chg="del mod">
          <ac:chgData name="VIVIAN CHAPLIN GANZO SAVEDRA" userId="571f83ee-2260-4b8a-a29d-9276333958ed" providerId="ADAL" clId="{C43E9220-2530-4199-85DB-B95A811E0A67}" dt="2025-02-13T15:44:08.392" v="15188" actId="478"/>
          <ac:spMkLst>
            <pc:docMk/>
            <pc:sldMk cId="3290346121" sldId="281"/>
            <ac:spMk id="38" creationId="{6DB8E379-8A81-A66F-F410-CD2B5739D050}"/>
          </ac:spMkLst>
        </pc:spChg>
        <pc:spChg chg="del">
          <ac:chgData name="VIVIAN CHAPLIN GANZO SAVEDRA" userId="571f83ee-2260-4b8a-a29d-9276333958ed" providerId="ADAL" clId="{C43E9220-2530-4199-85DB-B95A811E0A67}" dt="2025-02-13T15:44:11.030" v="15191" actId="478"/>
          <ac:spMkLst>
            <pc:docMk/>
            <pc:sldMk cId="3290346121" sldId="281"/>
            <ac:spMk id="39" creationId="{F8322EDA-D40D-2F70-7C6F-F11C804EF145}"/>
          </ac:spMkLst>
        </pc:spChg>
        <pc:picChg chg="add mod">
          <ac:chgData name="VIVIAN CHAPLIN GANZO SAVEDRA" userId="571f83ee-2260-4b8a-a29d-9276333958ed" providerId="ADAL" clId="{C43E9220-2530-4199-85DB-B95A811E0A67}" dt="2025-02-13T16:25:39.843" v="16619" actId="29295"/>
          <ac:picMkLst>
            <pc:docMk/>
            <pc:sldMk cId="3290346121" sldId="281"/>
            <ac:picMk id="10" creationId="{FAA8E868-3EF7-7689-3602-139517538F70}"/>
          </ac:picMkLst>
        </pc:picChg>
        <pc:picChg chg="add mod">
          <ac:chgData name="VIVIAN CHAPLIN GANZO SAVEDRA" userId="571f83ee-2260-4b8a-a29d-9276333958ed" providerId="ADAL" clId="{C43E9220-2530-4199-85DB-B95A811E0A67}" dt="2025-02-13T16:29:31.045" v="16838" actId="1076"/>
          <ac:picMkLst>
            <pc:docMk/>
            <pc:sldMk cId="3290346121" sldId="281"/>
            <ac:picMk id="13" creationId="{9ECE4067-0DF0-97A2-1C60-D8B1CFB0F86C}"/>
          </ac:picMkLst>
        </pc:picChg>
        <pc:picChg chg="del">
          <ac:chgData name="VIVIAN CHAPLIN GANZO SAVEDRA" userId="571f83ee-2260-4b8a-a29d-9276333958ed" providerId="ADAL" clId="{C43E9220-2530-4199-85DB-B95A811E0A67}" dt="2025-02-13T16:19:02.995" v="16170" actId="478"/>
          <ac:picMkLst>
            <pc:docMk/>
            <pc:sldMk cId="3290346121" sldId="281"/>
            <ac:picMk id="33" creationId="{B7A2F133-327C-F3A6-9238-D370785A8A9C}"/>
          </ac:picMkLst>
        </pc:picChg>
      </pc:sldChg>
      <pc:sldChg chg="modSp add mod ord modTransition">
        <pc:chgData name="VIVIAN CHAPLIN GANZO SAVEDRA" userId="571f83ee-2260-4b8a-a29d-9276333958ed" providerId="ADAL" clId="{C43E9220-2530-4199-85DB-B95A811E0A67}" dt="2025-02-14T20:09:28.338" v="23606"/>
        <pc:sldMkLst>
          <pc:docMk/>
          <pc:sldMk cId="3471354422" sldId="282"/>
        </pc:sldMkLst>
        <pc:spChg chg="mod">
          <ac:chgData name="VIVIAN CHAPLIN GANZO SAVEDRA" userId="571f83ee-2260-4b8a-a29d-9276333958ed" providerId="ADAL" clId="{C43E9220-2530-4199-85DB-B95A811E0A67}" dt="2025-02-13T18:04:22.543" v="19311" actId="20577"/>
          <ac:spMkLst>
            <pc:docMk/>
            <pc:sldMk cId="3471354422" sldId="282"/>
            <ac:spMk id="2" creationId="{0CDBD4DC-4895-F513-78CA-FB9863BD6695}"/>
          </ac:spMkLst>
        </pc:spChg>
        <pc:spChg chg="mod">
          <ac:chgData name="VIVIAN CHAPLIN GANZO SAVEDRA" userId="571f83ee-2260-4b8a-a29d-9276333958ed" providerId="ADAL" clId="{C43E9220-2530-4199-85DB-B95A811E0A67}" dt="2025-02-13T16:09:26.727" v="16128" actId="14100"/>
          <ac:spMkLst>
            <pc:docMk/>
            <pc:sldMk cId="3471354422" sldId="282"/>
            <ac:spMk id="6" creationId="{7E1E9E9F-68D7-5561-0788-BB2F3ABFC22C}"/>
          </ac:spMkLst>
        </pc:spChg>
        <pc:spChg chg="mod">
          <ac:chgData name="VIVIAN CHAPLIN GANZO SAVEDRA" userId="571f83ee-2260-4b8a-a29d-9276333958ed" providerId="ADAL" clId="{C43E9220-2530-4199-85DB-B95A811E0A67}" dt="2025-02-13T16:34:46.022" v="17090" actId="20577"/>
          <ac:spMkLst>
            <pc:docMk/>
            <pc:sldMk cId="3471354422" sldId="282"/>
            <ac:spMk id="7" creationId="{DEBC7A22-6727-E9DF-5F07-248790F0B242}"/>
          </ac:spMkLst>
        </pc:spChg>
        <pc:spChg chg="mod">
          <ac:chgData name="VIVIAN CHAPLIN GANZO SAVEDRA" userId="571f83ee-2260-4b8a-a29d-9276333958ed" providerId="ADAL" clId="{C43E9220-2530-4199-85DB-B95A811E0A67}" dt="2025-02-13T16:23:03.221" v="16578" actId="5793"/>
          <ac:spMkLst>
            <pc:docMk/>
            <pc:sldMk cId="3471354422" sldId="282"/>
            <ac:spMk id="34" creationId="{2AC6E8EC-82C9-FAD2-97C6-FE0B682A3605}"/>
          </ac:spMkLst>
        </pc:spChg>
        <pc:picChg chg="mod">
          <ac:chgData name="VIVIAN CHAPLIN GANZO SAVEDRA" userId="571f83ee-2260-4b8a-a29d-9276333958ed" providerId="ADAL" clId="{C43E9220-2530-4199-85DB-B95A811E0A67}" dt="2025-02-13T16:09:50.296" v="16132" actId="1076"/>
          <ac:picMkLst>
            <pc:docMk/>
            <pc:sldMk cId="3471354422" sldId="282"/>
            <ac:picMk id="33" creationId="{D6CBD01F-7D6A-D4C1-3B74-5A0E7E342653}"/>
          </ac:picMkLst>
        </pc:picChg>
      </pc:sldChg>
      <pc:sldChg chg="addSp delSp modSp add mod modTransition modAnim">
        <pc:chgData name="VIVIAN CHAPLIN GANZO SAVEDRA" userId="571f83ee-2260-4b8a-a29d-9276333958ed" providerId="ADAL" clId="{C43E9220-2530-4199-85DB-B95A811E0A67}" dt="2025-02-14T20:09:28.338" v="23606"/>
        <pc:sldMkLst>
          <pc:docMk/>
          <pc:sldMk cId="3997941577" sldId="283"/>
        </pc:sldMkLst>
        <pc:spChg chg="mod">
          <ac:chgData name="VIVIAN CHAPLIN GANZO SAVEDRA" userId="571f83ee-2260-4b8a-a29d-9276333958ed" providerId="ADAL" clId="{C43E9220-2530-4199-85DB-B95A811E0A67}" dt="2025-02-13T20:22:57.706" v="19636" actId="20577"/>
          <ac:spMkLst>
            <pc:docMk/>
            <pc:sldMk cId="3997941577" sldId="283"/>
            <ac:spMk id="2" creationId="{8E30797D-4750-25D0-D3B5-F453F51C801D}"/>
          </ac:spMkLst>
        </pc:spChg>
        <pc:spChg chg="add mod">
          <ac:chgData name="VIVIAN CHAPLIN GANZO SAVEDRA" userId="571f83ee-2260-4b8a-a29d-9276333958ed" providerId="ADAL" clId="{C43E9220-2530-4199-85DB-B95A811E0A67}" dt="2025-02-13T17:10:08.567" v="18173" actId="1076"/>
          <ac:spMkLst>
            <pc:docMk/>
            <pc:sldMk cId="3997941577" sldId="283"/>
            <ac:spMk id="8" creationId="{199EB5F3-47C5-C7F4-986F-80862CB5796F}"/>
          </ac:spMkLst>
        </pc:spChg>
        <pc:spChg chg="add mod">
          <ac:chgData name="VIVIAN CHAPLIN GANZO SAVEDRA" userId="571f83ee-2260-4b8a-a29d-9276333958ed" providerId="ADAL" clId="{C43E9220-2530-4199-85DB-B95A811E0A67}" dt="2025-02-13T17:12:14.386" v="18198" actId="207"/>
          <ac:spMkLst>
            <pc:docMk/>
            <pc:sldMk cId="3997941577" sldId="283"/>
            <ac:spMk id="9" creationId="{485A4932-18C3-CE15-82CF-A3964E979D8C}"/>
          </ac:spMkLst>
        </pc:spChg>
        <pc:spChg chg="del">
          <ac:chgData name="VIVIAN CHAPLIN GANZO SAVEDRA" userId="571f83ee-2260-4b8a-a29d-9276333958ed" providerId="ADAL" clId="{C43E9220-2530-4199-85DB-B95A811E0A67}" dt="2025-02-13T16:34:09.969" v="17077" actId="478"/>
          <ac:spMkLst>
            <pc:docMk/>
            <pc:sldMk cId="3997941577" sldId="283"/>
            <ac:spMk id="11" creationId="{A1E2ED9C-003E-6614-8732-AA6C1DD8E43C}"/>
          </ac:spMkLst>
        </pc:spChg>
        <pc:spChg chg="add mod">
          <ac:chgData name="VIVIAN CHAPLIN GANZO SAVEDRA" userId="571f83ee-2260-4b8a-a29d-9276333958ed" providerId="ADAL" clId="{C43E9220-2530-4199-85DB-B95A811E0A67}" dt="2025-02-13T17:10:22.558" v="18177" actId="1076"/>
          <ac:spMkLst>
            <pc:docMk/>
            <pc:sldMk cId="3997941577" sldId="283"/>
            <ac:spMk id="12" creationId="{35963B84-3735-FB59-6D3B-F43997F3EB5B}"/>
          </ac:spMkLst>
        </pc:spChg>
        <pc:spChg chg="add mod">
          <ac:chgData name="VIVIAN CHAPLIN GANZO SAVEDRA" userId="571f83ee-2260-4b8a-a29d-9276333958ed" providerId="ADAL" clId="{C43E9220-2530-4199-85DB-B95A811E0A67}" dt="2025-02-13T17:12:24.229" v="18200" actId="207"/>
          <ac:spMkLst>
            <pc:docMk/>
            <pc:sldMk cId="3997941577" sldId="283"/>
            <ac:spMk id="14" creationId="{A01E15D1-3B9E-66C0-87EA-D1634BE18ABB}"/>
          </ac:spMkLst>
        </pc:spChg>
        <pc:spChg chg="add mod">
          <ac:chgData name="VIVIAN CHAPLIN GANZO SAVEDRA" userId="571f83ee-2260-4b8a-a29d-9276333958ed" providerId="ADAL" clId="{C43E9220-2530-4199-85DB-B95A811E0A67}" dt="2025-02-14T19:44:47.741" v="23502" actId="1076"/>
          <ac:spMkLst>
            <pc:docMk/>
            <pc:sldMk cId="3997941577" sldId="283"/>
            <ac:spMk id="15" creationId="{3812E25E-907E-8861-EA92-4853E2D459BB}"/>
          </ac:spMkLst>
        </pc:spChg>
        <pc:spChg chg="add mod">
          <ac:chgData name="VIVIAN CHAPLIN GANZO SAVEDRA" userId="571f83ee-2260-4b8a-a29d-9276333958ed" providerId="ADAL" clId="{C43E9220-2530-4199-85DB-B95A811E0A67}" dt="2025-02-13T17:12:41.025" v="18204" actId="207"/>
          <ac:spMkLst>
            <pc:docMk/>
            <pc:sldMk cId="3997941577" sldId="283"/>
            <ac:spMk id="20" creationId="{E08E5866-2F67-09FE-E568-2E0E34493BC8}"/>
          </ac:spMkLst>
        </pc:spChg>
        <pc:spChg chg="add mod">
          <ac:chgData name="VIVIAN CHAPLIN GANZO SAVEDRA" userId="571f83ee-2260-4b8a-a29d-9276333958ed" providerId="ADAL" clId="{C43E9220-2530-4199-85DB-B95A811E0A67}" dt="2025-02-13T17:13:00.736" v="18209" actId="1076"/>
          <ac:spMkLst>
            <pc:docMk/>
            <pc:sldMk cId="3997941577" sldId="283"/>
            <ac:spMk id="22" creationId="{AC6E027C-6B12-9BFF-8BF8-0A619E8E43A4}"/>
          </ac:spMkLst>
        </pc:spChg>
        <pc:spChg chg="mod">
          <ac:chgData name="VIVIAN CHAPLIN GANZO SAVEDRA" userId="571f83ee-2260-4b8a-a29d-9276333958ed" providerId="ADAL" clId="{C43E9220-2530-4199-85DB-B95A811E0A67}" dt="2025-02-13T17:35:17.623" v="19143" actId="20577"/>
          <ac:spMkLst>
            <pc:docMk/>
            <pc:sldMk cId="3997941577" sldId="283"/>
            <ac:spMk id="31" creationId="{D28B74FD-A736-548B-DA8E-667B2E43A320}"/>
          </ac:spMkLst>
        </pc:spChg>
        <pc:spChg chg="mod">
          <ac:chgData name="VIVIAN CHAPLIN GANZO SAVEDRA" userId="571f83ee-2260-4b8a-a29d-9276333958ed" providerId="ADAL" clId="{C43E9220-2530-4199-85DB-B95A811E0A67}" dt="2025-02-13T17:12:00.955" v="18196" actId="113"/>
          <ac:spMkLst>
            <pc:docMk/>
            <pc:sldMk cId="3997941577" sldId="283"/>
            <ac:spMk id="34" creationId="{DA3A6772-564B-EC9E-3971-B624C2C0ADBE}"/>
          </ac:spMkLst>
        </pc:spChg>
        <pc:picChg chg="add mod">
          <ac:chgData name="VIVIAN CHAPLIN GANZO SAVEDRA" userId="571f83ee-2260-4b8a-a29d-9276333958ed" providerId="ADAL" clId="{C43E9220-2530-4199-85DB-B95A811E0A67}" dt="2025-02-13T17:09:25.447" v="18155" actId="1076"/>
          <ac:picMkLst>
            <pc:docMk/>
            <pc:sldMk cId="3997941577" sldId="283"/>
            <ac:picMk id="7" creationId="{829F8212-3579-B722-CE8D-FCE5EB46AC4E}"/>
          </ac:picMkLst>
        </pc:picChg>
        <pc:picChg chg="del">
          <ac:chgData name="VIVIAN CHAPLIN GANZO SAVEDRA" userId="571f83ee-2260-4b8a-a29d-9276333958ed" providerId="ADAL" clId="{C43E9220-2530-4199-85DB-B95A811E0A67}" dt="2025-02-13T16:32:01.840" v="16940" actId="478"/>
          <ac:picMkLst>
            <pc:docMk/>
            <pc:sldMk cId="3997941577" sldId="283"/>
            <ac:picMk id="10" creationId="{09297AEA-BFE5-2D8F-9D01-0232CD0C1BD4}"/>
          </ac:picMkLst>
        </pc:picChg>
        <pc:picChg chg="del">
          <ac:chgData name="VIVIAN CHAPLIN GANZO SAVEDRA" userId="571f83ee-2260-4b8a-a29d-9276333958ed" providerId="ADAL" clId="{C43E9220-2530-4199-85DB-B95A811E0A67}" dt="2025-02-13T16:34:24.189" v="17087" actId="478"/>
          <ac:picMkLst>
            <pc:docMk/>
            <pc:sldMk cId="3997941577" sldId="283"/>
            <ac:picMk id="13" creationId="{3370AE41-7579-190F-E8E6-7A595FF2000C}"/>
          </ac:picMkLst>
        </pc:picChg>
        <pc:picChg chg="add del mod">
          <ac:chgData name="VIVIAN CHAPLIN GANZO SAVEDRA" userId="571f83ee-2260-4b8a-a29d-9276333958ed" providerId="ADAL" clId="{C43E9220-2530-4199-85DB-B95A811E0A67}" dt="2025-02-13T17:02:07.338" v="17879" actId="478"/>
          <ac:picMkLst>
            <pc:docMk/>
            <pc:sldMk cId="3997941577" sldId="283"/>
            <ac:picMk id="16" creationId="{4C86B445-C42E-0431-8716-8B7588B64202}"/>
          </ac:picMkLst>
        </pc:picChg>
        <pc:picChg chg="add mod">
          <ac:chgData name="VIVIAN CHAPLIN GANZO SAVEDRA" userId="571f83ee-2260-4b8a-a29d-9276333958ed" providerId="ADAL" clId="{C43E9220-2530-4199-85DB-B95A811E0A67}" dt="2025-02-13T17:12:53.122" v="18205" actId="1076"/>
          <ac:picMkLst>
            <pc:docMk/>
            <pc:sldMk cId="3997941577" sldId="283"/>
            <ac:picMk id="17" creationId="{8B6B8340-8FE6-554B-4A42-4F006029BF4C}"/>
          </ac:picMkLst>
        </pc:picChg>
        <pc:picChg chg="add mod ord">
          <ac:chgData name="VIVIAN CHAPLIN GANZO SAVEDRA" userId="571f83ee-2260-4b8a-a29d-9276333958ed" providerId="ADAL" clId="{C43E9220-2530-4199-85DB-B95A811E0A67}" dt="2025-02-13T17:10:55.470" v="18183" actId="1076"/>
          <ac:picMkLst>
            <pc:docMk/>
            <pc:sldMk cId="3997941577" sldId="283"/>
            <ac:picMk id="19" creationId="{A67FF4C4-9570-C108-F326-BD3E498DFEC0}"/>
          </ac:picMkLst>
        </pc:picChg>
        <pc:picChg chg="add mod">
          <ac:chgData name="VIVIAN CHAPLIN GANZO SAVEDRA" userId="571f83ee-2260-4b8a-a29d-9276333958ed" providerId="ADAL" clId="{C43E9220-2530-4199-85DB-B95A811E0A67}" dt="2025-02-13T17:11:12.671" v="18185"/>
          <ac:picMkLst>
            <pc:docMk/>
            <pc:sldMk cId="3997941577" sldId="283"/>
            <ac:picMk id="21" creationId="{049DE9DE-6C56-1D28-7F10-789C8287E072}"/>
          </ac:picMkLst>
        </pc:picChg>
        <pc:picChg chg="add mod">
          <ac:chgData name="VIVIAN CHAPLIN GANZO SAVEDRA" userId="571f83ee-2260-4b8a-a29d-9276333958ed" providerId="ADAL" clId="{C43E9220-2530-4199-85DB-B95A811E0A67}" dt="2025-02-13T17:13:13.936" v="18212" actId="688"/>
          <ac:picMkLst>
            <pc:docMk/>
            <pc:sldMk cId="3997941577" sldId="283"/>
            <ac:picMk id="23" creationId="{DF396156-96C2-93B4-2D38-FEF2AA5214C2}"/>
          </ac:picMkLst>
        </pc:picChg>
      </pc:sldChg>
      <pc:sldChg chg="addSp delSp modSp add mod modTransition delAnim modAnim">
        <pc:chgData name="VIVIAN CHAPLIN GANZO SAVEDRA" userId="571f83ee-2260-4b8a-a29d-9276333958ed" providerId="ADAL" clId="{C43E9220-2530-4199-85DB-B95A811E0A67}" dt="2025-02-14T20:09:28.338" v="23606"/>
        <pc:sldMkLst>
          <pc:docMk/>
          <pc:sldMk cId="3757845318" sldId="284"/>
        </pc:sldMkLst>
        <pc:spChg chg="mod">
          <ac:chgData name="VIVIAN CHAPLIN GANZO SAVEDRA" userId="571f83ee-2260-4b8a-a29d-9276333958ed" providerId="ADAL" clId="{C43E9220-2530-4199-85DB-B95A811E0A67}" dt="2025-02-13T20:25:15.680" v="19690" actId="255"/>
          <ac:spMkLst>
            <pc:docMk/>
            <pc:sldMk cId="3757845318" sldId="284"/>
            <ac:spMk id="2" creationId="{D39A6C68-CEA0-B2DC-F9CF-BE38F2B13324}"/>
          </ac:spMkLst>
        </pc:spChg>
        <pc:spChg chg="del">
          <ac:chgData name="VIVIAN CHAPLIN GANZO SAVEDRA" userId="571f83ee-2260-4b8a-a29d-9276333958ed" providerId="ADAL" clId="{C43E9220-2530-4199-85DB-B95A811E0A67}" dt="2025-02-13T17:16:06.049" v="18331" actId="478"/>
          <ac:spMkLst>
            <pc:docMk/>
            <pc:sldMk cId="3757845318" sldId="284"/>
            <ac:spMk id="8" creationId="{7741C582-A315-65E1-2132-0E43638B69B9}"/>
          </ac:spMkLst>
        </pc:spChg>
        <pc:spChg chg="del mod">
          <ac:chgData name="VIVIAN CHAPLIN GANZO SAVEDRA" userId="571f83ee-2260-4b8a-a29d-9276333958ed" providerId="ADAL" clId="{C43E9220-2530-4199-85DB-B95A811E0A67}" dt="2025-02-13T17:16:13.966" v="18336" actId="478"/>
          <ac:spMkLst>
            <pc:docMk/>
            <pc:sldMk cId="3757845318" sldId="284"/>
            <ac:spMk id="9" creationId="{4733C7BD-EAB8-F28D-F752-C67F6E1B295F}"/>
          </ac:spMkLst>
        </pc:spChg>
        <pc:spChg chg="del">
          <ac:chgData name="VIVIAN CHAPLIN GANZO SAVEDRA" userId="571f83ee-2260-4b8a-a29d-9276333958ed" providerId="ADAL" clId="{C43E9220-2530-4199-85DB-B95A811E0A67}" dt="2025-02-13T17:16:19.424" v="18339" actId="478"/>
          <ac:spMkLst>
            <pc:docMk/>
            <pc:sldMk cId="3757845318" sldId="284"/>
            <ac:spMk id="12" creationId="{B96386AF-1E82-363E-5310-B4E7EA4567DB}"/>
          </ac:spMkLst>
        </pc:spChg>
        <pc:spChg chg="mod">
          <ac:chgData name="VIVIAN CHAPLIN GANZO SAVEDRA" userId="571f83ee-2260-4b8a-a29d-9276333958ed" providerId="ADAL" clId="{C43E9220-2530-4199-85DB-B95A811E0A67}" dt="2025-02-13T17:26:28.197" v="18837" actId="255"/>
          <ac:spMkLst>
            <pc:docMk/>
            <pc:sldMk cId="3757845318" sldId="284"/>
            <ac:spMk id="14" creationId="{EE72E794-95DC-E6E7-CA32-446FE47D51F9}"/>
          </ac:spMkLst>
        </pc:spChg>
        <pc:spChg chg="del">
          <ac:chgData name="VIVIAN CHAPLIN GANZO SAVEDRA" userId="571f83ee-2260-4b8a-a29d-9276333958ed" providerId="ADAL" clId="{C43E9220-2530-4199-85DB-B95A811E0A67}" dt="2025-02-13T17:15:57.286" v="18326" actId="478"/>
          <ac:spMkLst>
            <pc:docMk/>
            <pc:sldMk cId="3757845318" sldId="284"/>
            <ac:spMk id="15" creationId="{242BDCA7-49AB-28EF-55AD-714B985B4826}"/>
          </ac:spMkLst>
        </pc:spChg>
        <pc:spChg chg="add mod">
          <ac:chgData name="VIVIAN CHAPLIN GANZO SAVEDRA" userId="571f83ee-2260-4b8a-a29d-9276333958ed" providerId="ADAL" clId="{C43E9220-2530-4199-85DB-B95A811E0A67}" dt="2025-02-13T17:24:45.115" v="18810"/>
          <ac:spMkLst>
            <pc:docMk/>
            <pc:sldMk cId="3757845318" sldId="284"/>
            <ac:spMk id="16" creationId="{5555373A-F87E-8B33-9708-3C0BBBD9E6C5}"/>
          </ac:spMkLst>
        </pc:spChg>
        <pc:spChg chg="add mod">
          <ac:chgData name="VIVIAN CHAPLIN GANZO SAVEDRA" userId="571f83ee-2260-4b8a-a29d-9276333958ed" providerId="ADAL" clId="{C43E9220-2530-4199-85DB-B95A811E0A67}" dt="2025-02-14T16:32:57.981" v="19811" actId="6549"/>
          <ac:spMkLst>
            <pc:docMk/>
            <pc:sldMk cId="3757845318" sldId="284"/>
            <ac:spMk id="18" creationId="{0A57CC2A-9369-F9F2-B1F2-4AEF0C0FA52F}"/>
          </ac:spMkLst>
        </pc:spChg>
        <pc:spChg chg="del">
          <ac:chgData name="VIVIAN CHAPLIN GANZO SAVEDRA" userId="571f83ee-2260-4b8a-a29d-9276333958ed" providerId="ADAL" clId="{C43E9220-2530-4199-85DB-B95A811E0A67}" dt="2025-02-13T17:20:53.265" v="18547" actId="478"/>
          <ac:spMkLst>
            <pc:docMk/>
            <pc:sldMk cId="3757845318" sldId="284"/>
            <ac:spMk id="20" creationId="{F3FA4357-3C00-DB0A-5C36-60A65740B431}"/>
          </ac:spMkLst>
        </pc:spChg>
        <pc:spChg chg="add mod">
          <ac:chgData name="VIVIAN CHAPLIN GANZO SAVEDRA" userId="571f83ee-2260-4b8a-a29d-9276333958ed" providerId="ADAL" clId="{C43E9220-2530-4199-85DB-B95A811E0A67}" dt="2025-02-13T17:31:43.295" v="19051" actId="6549"/>
          <ac:spMkLst>
            <pc:docMk/>
            <pc:sldMk cId="3757845318" sldId="284"/>
            <ac:spMk id="22" creationId="{85E65524-35E1-638E-1B32-B24D8A1A5DE8}"/>
          </ac:spMkLst>
        </pc:spChg>
        <pc:spChg chg="add del">
          <ac:chgData name="VIVIAN CHAPLIN GANZO SAVEDRA" userId="571f83ee-2260-4b8a-a29d-9276333958ed" providerId="ADAL" clId="{C43E9220-2530-4199-85DB-B95A811E0A67}" dt="2025-02-13T17:26:54.270" v="18844" actId="11529"/>
          <ac:spMkLst>
            <pc:docMk/>
            <pc:sldMk cId="3757845318" sldId="284"/>
            <ac:spMk id="23" creationId="{7E640A07-82BD-FB79-8CF8-D21B2FFBA88C}"/>
          </ac:spMkLst>
        </pc:spChg>
        <pc:spChg chg="add mod">
          <ac:chgData name="VIVIAN CHAPLIN GANZO SAVEDRA" userId="571f83ee-2260-4b8a-a29d-9276333958ed" providerId="ADAL" clId="{C43E9220-2530-4199-85DB-B95A811E0A67}" dt="2025-02-14T16:33:04.743" v="19812" actId="14100"/>
          <ac:spMkLst>
            <pc:docMk/>
            <pc:sldMk cId="3757845318" sldId="284"/>
            <ac:spMk id="24" creationId="{F4C0B282-EA16-F327-D376-F8378F2C3B45}"/>
          </ac:spMkLst>
        </pc:spChg>
        <pc:spChg chg="del mod">
          <ac:chgData name="VIVIAN CHAPLIN GANZO SAVEDRA" userId="571f83ee-2260-4b8a-a29d-9276333958ed" providerId="ADAL" clId="{C43E9220-2530-4199-85DB-B95A811E0A67}" dt="2025-02-13T17:16:03.119" v="18328" actId="478"/>
          <ac:spMkLst>
            <pc:docMk/>
            <pc:sldMk cId="3757845318" sldId="284"/>
            <ac:spMk id="31" creationId="{BC32CA3E-9BC0-B37D-F809-AD01CA99A94B}"/>
          </ac:spMkLst>
        </pc:spChg>
        <pc:spChg chg="del mod">
          <ac:chgData name="VIVIAN CHAPLIN GANZO SAVEDRA" userId="571f83ee-2260-4b8a-a29d-9276333958ed" providerId="ADAL" clId="{C43E9220-2530-4199-85DB-B95A811E0A67}" dt="2025-02-13T17:16:03.121" v="18330"/>
          <ac:spMkLst>
            <pc:docMk/>
            <pc:sldMk cId="3757845318" sldId="284"/>
            <ac:spMk id="34" creationId="{66751314-190E-5DB5-760D-88A12BA59DD8}"/>
          </ac:spMkLst>
        </pc:spChg>
        <pc:picChg chg="del">
          <ac:chgData name="VIVIAN CHAPLIN GANZO SAVEDRA" userId="571f83ee-2260-4b8a-a29d-9276333958ed" providerId="ADAL" clId="{C43E9220-2530-4199-85DB-B95A811E0A67}" dt="2025-02-13T17:16:09.668" v="18333" actId="478"/>
          <ac:picMkLst>
            <pc:docMk/>
            <pc:sldMk cId="3757845318" sldId="284"/>
            <ac:picMk id="7" creationId="{EC096521-F166-99F0-8842-D5C533FA9FEC}"/>
          </ac:picMkLst>
        </pc:picChg>
        <pc:picChg chg="add mod ord">
          <ac:chgData name="VIVIAN CHAPLIN GANZO SAVEDRA" userId="571f83ee-2260-4b8a-a29d-9276333958ed" providerId="ADAL" clId="{C43E9220-2530-4199-85DB-B95A811E0A67}" dt="2025-02-13T17:25:48.082" v="18830" actId="1076"/>
          <ac:picMkLst>
            <pc:docMk/>
            <pc:sldMk cId="3757845318" sldId="284"/>
            <ac:picMk id="10" creationId="{0EBF829F-9734-D6CC-8388-D70EF65A653E}"/>
          </ac:picMkLst>
        </pc:picChg>
        <pc:picChg chg="add mod">
          <ac:chgData name="VIVIAN CHAPLIN GANZO SAVEDRA" userId="571f83ee-2260-4b8a-a29d-9276333958ed" providerId="ADAL" clId="{C43E9220-2530-4199-85DB-B95A811E0A67}" dt="2025-02-13T17:25:41.496" v="18828" actId="14100"/>
          <ac:picMkLst>
            <pc:docMk/>
            <pc:sldMk cId="3757845318" sldId="284"/>
            <ac:picMk id="13" creationId="{5D33BF21-F0BC-40C2-0685-59455A88739A}"/>
          </ac:picMkLst>
        </pc:picChg>
        <pc:picChg chg="del">
          <ac:chgData name="VIVIAN CHAPLIN GANZO SAVEDRA" userId="571f83ee-2260-4b8a-a29d-9276333958ed" providerId="ADAL" clId="{C43E9220-2530-4199-85DB-B95A811E0A67}" dt="2025-02-13T17:21:46.342" v="18603" actId="478"/>
          <ac:picMkLst>
            <pc:docMk/>
            <pc:sldMk cId="3757845318" sldId="284"/>
            <ac:picMk id="17" creationId="{52F9056C-6C91-C379-2AF3-01F7B668BB84}"/>
          </ac:picMkLst>
        </pc:picChg>
        <pc:picChg chg="del">
          <ac:chgData name="VIVIAN CHAPLIN GANZO SAVEDRA" userId="571f83ee-2260-4b8a-a29d-9276333958ed" providerId="ADAL" clId="{C43E9220-2530-4199-85DB-B95A811E0A67}" dt="2025-02-13T17:20:48.338" v="18546" actId="478"/>
          <ac:picMkLst>
            <pc:docMk/>
            <pc:sldMk cId="3757845318" sldId="284"/>
            <ac:picMk id="19" creationId="{CFA6CC3D-19B4-E3D7-6BE4-301EA39CB572}"/>
          </ac:picMkLst>
        </pc:picChg>
        <pc:picChg chg="add mod">
          <ac:chgData name="VIVIAN CHAPLIN GANZO SAVEDRA" userId="571f83ee-2260-4b8a-a29d-9276333958ed" providerId="ADAL" clId="{C43E9220-2530-4199-85DB-B95A811E0A67}" dt="2025-02-13T17:29:39.329" v="18877" actId="1076"/>
          <ac:picMkLst>
            <pc:docMk/>
            <pc:sldMk cId="3757845318" sldId="284"/>
            <ac:picMk id="25" creationId="{E1B2B0EB-1052-CEB7-2D0B-E0A968E8CA94}"/>
          </ac:picMkLst>
        </pc:picChg>
        <pc:picChg chg="add mod">
          <ac:chgData name="VIVIAN CHAPLIN GANZO SAVEDRA" userId="571f83ee-2260-4b8a-a29d-9276333958ed" providerId="ADAL" clId="{C43E9220-2530-4199-85DB-B95A811E0A67}" dt="2025-02-13T17:31:23.216" v="19050" actId="1076"/>
          <ac:picMkLst>
            <pc:docMk/>
            <pc:sldMk cId="3757845318" sldId="284"/>
            <ac:picMk id="26" creationId="{227EFA69-49B2-15F3-4C2E-8ECA951E5135}"/>
          </ac:picMkLst>
        </pc:picChg>
        <pc:picChg chg="add mod">
          <ac:chgData name="VIVIAN CHAPLIN GANZO SAVEDRA" userId="571f83ee-2260-4b8a-a29d-9276333958ed" providerId="ADAL" clId="{C43E9220-2530-4199-85DB-B95A811E0A67}" dt="2025-02-14T16:33:13.973" v="19814" actId="1076"/>
          <ac:picMkLst>
            <pc:docMk/>
            <pc:sldMk cId="3757845318" sldId="284"/>
            <ac:picMk id="28" creationId="{7B7CB9D1-8E07-76CB-55A6-351DA288738E}"/>
          </ac:picMkLst>
        </pc:picChg>
      </pc:sldChg>
      <pc:sldChg chg="addSp delSp modSp add mod modTransition modAnim">
        <pc:chgData name="VIVIAN CHAPLIN GANZO SAVEDRA" userId="571f83ee-2260-4b8a-a29d-9276333958ed" providerId="ADAL" clId="{C43E9220-2530-4199-85DB-B95A811E0A67}" dt="2025-02-14T20:09:28.338" v="23606"/>
        <pc:sldMkLst>
          <pc:docMk/>
          <pc:sldMk cId="89118933" sldId="285"/>
        </pc:sldMkLst>
        <pc:spChg chg="mod">
          <ac:chgData name="VIVIAN CHAPLIN GANZO SAVEDRA" userId="571f83ee-2260-4b8a-a29d-9276333958ed" providerId="ADAL" clId="{C43E9220-2530-4199-85DB-B95A811E0A67}" dt="2025-02-13T20:25:23.850" v="19693" actId="20577"/>
          <ac:spMkLst>
            <pc:docMk/>
            <pc:sldMk cId="89118933" sldId="285"/>
            <ac:spMk id="2" creationId="{CE7B76B8-B815-581E-353C-B95CCA3E0C56}"/>
          </ac:spMkLst>
        </pc:spChg>
        <pc:spChg chg="del mod">
          <ac:chgData name="VIVIAN CHAPLIN GANZO SAVEDRA" userId="571f83ee-2260-4b8a-a29d-9276333958ed" providerId="ADAL" clId="{C43E9220-2530-4199-85DB-B95A811E0A67}" dt="2025-02-13T17:37:04.805" v="19145" actId="478"/>
          <ac:spMkLst>
            <pc:docMk/>
            <pc:sldMk cId="89118933" sldId="285"/>
            <ac:spMk id="14" creationId="{297A24E4-6207-A375-1054-4385D6EE9290}"/>
          </ac:spMkLst>
        </pc:spChg>
        <pc:spChg chg="del mod">
          <ac:chgData name="VIVIAN CHAPLIN GANZO SAVEDRA" userId="571f83ee-2260-4b8a-a29d-9276333958ed" providerId="ADAL" clId="{C43E9220-2530-4199-85DB-B95A811E0A67}" dt="2025-02-13T17:38:35.760" v="19161" actId="478"/>
          <ac:spMkLst>
            <pc:docMk/>
            <pc:sldMk cId="89118933" sldId="285"/>
            <ac:spMk id="18" creationId="{0B78EAF6-D448-1DAF-72DD-67227C70350D}"/>
          </ac:spMkLst>
        </pc:spChg>
        <pc:spChg chg="add del">
          <ac:chgData name="VIVIAN CHAPLIN GANZO SAVEDRA" userId="571f83ee-2260-4b8a-a29d-9276333958ed" providerId="ADAL" clId="{C43E9220-2530-4199-85DB-B95A811E0A67}" dt="2025-02-13T17:37:17.419" v="19150" actId="478"/>
          <ac:spMkLst>
            <pc:docMk/>
            <pc:sldMk cId="89118933" sldId="285"/>
            <ac:spMk id="22" creationId="{D13C4575-BF5A-472A-EB5E-73D114807B3C}"/>
          </ac:spMkLst>
        </pc:spChg>
        <pc:spChg chg="add del">
          <ac:chgData name="VIVIAN CHAPLIN GANZO SAVEDRA" userId="571f83ee-2260-4b8a-a29d-9276333958ed" providerId="ADAL" clId="{C43E9220-2530-4199-85DB-B95A811E0A67}" dt="2025-02-13T17:38:38.064" v="19162" actId="478"/>
          <ac:spMkLst>
            <pc:docMk/>
            <pc:sldMk cId="89118933" sldId="285"/>
            <ac:spMk id="24" creationId="{36B226C4-48EB-7E89-EC66-5C5E414E3ACF}"/>
          </ac:spMkLst>
        </pc:spChg>
        <pc:picChg chg="ord">
          <ac:chgData name="VIVIAN CHAPLIN GANZO SAVEDRA" userId="571f83ee-2260-4b8a-a29d-9276333958ed" providerId="ADAL" clId="{C43E9220-2530-4199-85DB-B95A811E0A67}" dt="2025-02-13T17:40:22.751" v="19173" actId="167"/>
          <ac:picMkLst>
            <pc:docMk/>
            <pc:sldMk cId="89118933" sldId="285"/>
            <ac:picMk id="4" creationId="{A3001894-C8F8-C1FD-E25D-81A04B326181}"/>
          </ac:picMkLst>
        </pc:picChg>
        <pc:picChg chg="add del mod">
          <ac:chgData name="VIVIAN CHAPLIN GANZO SAVEDRA" userId="571f83ee-2260-4b8a-a29d-9276333958ed" providerId="ADAL" clId="{C43E9220-2530-4199-85DB-B95A811E0A67}" dt="2025-02-13T17:39:26.901" v="19167" actId="478"/>
          <ac:picMkLst>
            <pc:docMk/>
            <pc:sldMk cId="89118933" sldId="285"/>
            <ac:picMk id="7" creationId="{33DA39BB-9165-4675-8E81-476604E57CFF}"/>
          </ac:picMkLst>
        </pc:picChg>
        <pc:picChg chg="add mod ord">
          <ac:chgData name="VIVIAN CHAPLIN GANZO SAVEDRA" userId="571f83ee-2260-4b8a-a29d-9276333958ed" providerId="ADAL" clId="{C43E9220-2530-4199-85DB-B95A811E0A67}" dt="2025-02-13T17:55:43.832" v="19199" actId="1076"/>
          <ac:picMkLst>
            <pc:docMk/>
            <pc:sldMk cId="89118933" sldId="285"/>
            <ac:picMk id="9" creationId="{3ECF6D86-9A99-3764-023D-569FD744A71B}"/>
          </ac:picMkLst>
        </pc:picChg>
        <pc:picChg chg="del">
          <ac:chgData name="VIVIAN CHAPLIN GANZO SAVEDRA" userId="571f83ee-2260-4b8a-a29d-9276333958ed" providerId="ADAL" clId="{C43E9220-2530-4199-85DB-B95A811E0A67}" dt="2025-02-13T17:37:19.324" v="19151" actId="478"/>
          <ac:picMkLst>
            <pc:docMk/>
            <pc:sldMk cId="89118933" sldId="285"/>
            <ac:picMk id="10" creationId="{430A8B31-0DF7-392B-85DC-B9FE165EBC9F}"/>
          </ac:picMkLst>
        </pc:picChg>
        <pc:picChg chg="add mod ord">
          <ac:chgData name="VIVIAN CHAPLIN GANZO SAVEDRA" userId="571f83ee-2260-4b8a-a29d-9276333958ed" providerId="ADAL" clId="{C43E9220-2530-4199-85DB-B95A811E0A67}" dt="2025-02-13T18:00:20.106" v="19222" actId="1076"/>
          <ac:picMkLst>
            <pc:docMk/>
            <pc:sldMk cId="89118933" sldId="285"/>
            <ac:picMk id="12" creationId="{8AF6D25C-5D70-0ED7-CD2E-DD5BE1D15890}"/>
          </ac:picMkLst>
        </pc:picChg>
        <pc:picChg chg="del">
          <ac:chgData name="VIVIAN CHAPLIN GANZO SAVEDRA" userId="571f83ee-2260-4b8a-a29d-9276333958ed" providerId="ADAL" clId="{C43E9220-2530-4199-85DB-B95A811E0A67}" dt="2025-02-13T17:37:21.211" v="19152" actId="478"/>
          <ac:picMkLst>
            <pc:docMk/>
            <pc:sldMk cId="89118933" sldId="285"/>
            <ac:picMk id="13" creationId="{317B7B8A-C84A-F70D-5E49-2305A83BEEF6}"/>
          </ac:picMkLst>
        </pc:picChg>
        <pc:picChg chg="add mod">
          <ac:chgData name="VIVIAN CHAPLIN GANZO SAVEDRA" userId="571f83ee-2260-4b8a-a29d-9276333958ed" providerId="ADAL" clId="{C43E9220-2530-4199-85DB-B95A811E0A67}" dt="2025-02-13T17:57:50.622" v="19210" actId="1076"/>
          <ac:picMkLst>
            <pc:docMk/>
            <pc:sldMk cId="89118933" sldId="285"/>
            <ac:picMk id="16" creationId="{4695B3AD-09FB-6A3E-EBF5-A58DF6922DDE}"/>
          </ac:picMkLst>
        </pc:picChg>
        <pc:picChg chg="add del mod">
          <ac:chgData name="VIVIAN CHAPLIN GANZO SAVEDRA" userId="571f83ee-2260-4b8a-a29d-9276333958ed" providerId="ADAL" clId="{C43E9220-2530-4199-85DB-B95A811E0A67}" dt="2025-02-13T17:45:28.358" v="19198" actId="478"/>
          <ac:picMkLst>
            <pc:docMk/>
            <pc:sldMk cId="89118933" sldId="285"/>
            <ac:picMk id="19" creationId="{CC2D5B54-8982-83BE-5624-C37F15484A13}"/>
          </ac:picMkLst>
        </pc:picChg>
        <pc:picChg chg="add del mod">
          <ac:chgData name="VIVIAN CHAPLIN GANZO SAVEDRA" userId="571f83ee-2260-4b8a-a29d-9276333958ed" providerId="ADAL" clId="{C43E9220-2530-4199-85DB-B95A811E0A67}" dt="2025-02-13T17:57:05.820" v="19206" actId="478"/>
          <ac:picMkLst>
            <pc:docMk/>
            <pc:sldMk cId="89118933" sldId="285"/>
            <ac:picMk id="21" creationId="{6EEC7EBE-F9D8-D873-8A79-D26399B60D24}"/>
          </ac:picMkLst>
        </pc:picChg>
        <pc:picChg chg="add mod">
          <ac:chgData name="VIVIAN CHAPLIN GANZO SAVEDRA" userId="571f83ee-2260-4b8a-a29d-9276333958ed" providerId="ADAL" clId="{C43E9220-2530-4199-85DB-B95A811E0A67}" dt="2025-02-13T17:58:54.419" v="19214" actId="14100"/>
          <ac:picMkLst>
            <pc:docMk/>
            <pc:sldMk cId="89118933" sldId="285"/>
            <ac:picMk id="23" creationId="{1334DCD4-8B61-B585-5ECA-2A2067D50469}"/>
          </ac:picMkLst>
        </pc:picChg>
        <pc:picChg chg="del">
          <ac:chgData name="VIVIAN CHAPLIN GANZO SAVEDRA" userId="571f83ee-2260-4b8a-a29d-9276333958ed" providerId="ADAL" clId="{C43E9220-2530-4199-85DB-B95A811E0A67}" dt="2025-02-13T17:37:25.411" v="19155" actId="478"/>
          <ac:picMkLst>
            <pc:docMk/>
            <pc:sldMk cId="89118933" sldId="285"/>
            <ac:picMk id="25" creationId="{CA75F158-1C91-9C1B-62C0-A8EDE5049DF7}"/>
          </ac:picMkLst>
        </pc:picChg>
        <pc:picChg chg="del">
          <ac:chgData name="VIVIAN CHAPLIN GANZO SAVEDRA" userId="571f83ee-2260-4b8a-a29d-9276333958ed" providerId="ADAL" clId="{C43E9220-2530-4199-85DB-B95A811E0A67}" dt="2025-02-13T17:37:27.474" v="19156" actId="478"/>
          <ac:picMkLst>
            <pc:docMk/>
            <pc:sldMk cId="89118933" sldId="285"/>
            <ac:picMk id="26" creationId="{B22216B8-33A5-9A0E-9E21-645E7489FF92}"/>
          </ac:picMkLst>
        </pc:picChg>
        <pc:picChg chg="del mod">
          <ac:chgData name="VIVIAN CHAPLIN GANZO SAVEDRA" userId="571f83ee-2260-4b8a-a29d-9276333958ed" providerId="ADAL" clId="{C43E9220-2530-4199-85DB-B95A811E0A67}" dt="2025-02-13T17:37:23.244" v="19154" actId="478"/>
          <ac:picMkLst>
            <pc:docMk/>
            <pc:sldMk cId="89118933" sldId="285"/>
            <ac:picMk id="28" creationId="{884A5D33-D5B4-C6EE-9471-8722CA0A18FC}"/>
          </ac:picMkLst>
        </pc:picChg>
        <pc:picChg chg="add mod">
          <ac:chgData name="VIVIAN CHAPLIN GANZO SAVEDRA" userId="571f83ee-2260-4b8a-a29d-9276333958ed" providerId="ADAL" clId="{C43E9220-2530-4199-85DB-B95A811E0A67}" dt="2025-02-13T17:57:54.731" v="19211" actId="1076"/>
          <ac:picMkLst>
            <pc:docMk/>
            <pc:sldMk cId="89118933" sldId="285"/>
            <ac:picMk id="4098" creationId="{D4B5D72A-B481-58BF-415E-34C232AF405D}"/>
          </ac:picMkLst>
        </pc:picChg>
      </pc:sldChg>
      <pc:sldChg chg="addSp delSp modSp add mod modTransition addAnim delAnim modAnim">
        <pc:chgData name="VIVIAN CHAPLIN GANZO SAVEDRA" userId="571f83ee-2260-4b8a-a29d-9276333958ed" providerId="ADAL" clId="{C43E9220-2530-4199-85DB-B95A811E0A67}" dt="2025-02-14T20:09:28.338" v="23606"/>
        <pc:sldMkLst>
          <pc:docMk/>
          <pc:sldMk cId="1640752276" sldId="286"/>
        </pc:sldMkLst>
        <pc:spChg chg="mod">
          <ac:chgData name="VIVIAN CHAPLIN GANZO SAVEDRA" userId="571f83ee-2260-4b8a-a29d-9276333958ed" providerId="ADAL" clId="{C43E9220-2530-4199-85DB-B95A811E0A67}" dt="2025-02-13T20:25:28.610" v="19696" actId="20577"/>
          <ac:spMkLst>
            <pc:docMk/>
            <pc:sldMk cId="1640752276" sldId="286"/>
            <ac:spMk id="2" creationId="{BD81F8EF-AF22-BEFC-5EB4-766AD477F4E5}"/>
          </ac:spMkLst>
        </pc:spChg>
        <pc:spChg chg="add mod">
          <ac:chgData name="VIVIAN CHAPLIN GANZO SAVEDRA" userId="571f83ee-2260-4b8a-a29d-9276333958ed" providerId="ADAL" clId="{C43E9220-2530-4199-85DB-B95A811E0A67}" dt="2025-02-14T16:53:37.730" v="19998" actId="1076"/>
          <ac:spMkLst>
            <pc:docMk/>
            <pc:sldMk cId="1640752276" sldId="286"/>
            <ac:spMk id="6" creationId="{A494FA9E-27C2-3EE3-E587-C72675F034B2}"/>
          </ac:spMkLst>
        </pc:spChg>
        <pc:spChg chg="add del mod">
          <ac:chgData name="VIVIAN CHAPLIN GANZO SAVEDRA" userId="571f83ee-2260-4b8a-a29d-9276333958ed" providerId="ADAL" clId="{C43E9220-2530-4199-85DB-B95A811E0A67}" dt="2025-02-14T16:39:21.934" v="19836" actId="478"/>
          <ac:spMkLst>
            <pc:docMk/>
            <pc:sldMk cId="1640752276" sldId="286"/>
            <ac:spMk id="7" creationId="{6B9F56CF-37C0-FC72-0734-7291D17ED211}"/>
          </ac:spMkLst>
        </pc:spChg>
        <pc:spChg chg="add del mod">
          <ac:chgData name="VIVIAN CHAPLIN GANZO SAVEDRA" userId="571f83ee-2260-4b8a-a29d-9276333958ed" providerId="ADAL" clId="{C43E9220-2530-4199-85DB-B95A811E0A67}" dt="2025-02-14T16:53:00.609" v="19944" actId="478"/>
          <ac:spMkLst>
            <pc:docMk/>
            <pc:sldMk cId="1640752276" sldId="286"/>
            <ac:spMk id="8" creationId="{E4182BB4-1DDE-714B-28CA-BC5517FC4A00}"/>
          </ac:spMkLst>
        </pc:spChg>
        <pc:spChg chg="add del mod">
          <ac:chgData name="VIVIAN CHAPLIN GANZO SAVEDRA" userId="571f83ee-2260-4b8a-a29d-9276333958ed" providerId="ADAL" clId="{C43E9220-2530-4199-85DB-B95A811E0A67}" dt="2025-02-14T16:53:33.438" v="19997" actId="1036"/>
          <ac:spMkLst>
            <pc:docMk/>
            <pc:sldMk cId="1640752276" sldId="286"/>
            <ac:spMk id="11" creationId="{E6E02523-5665-DA91-9A54-9A65F57F425B}"/>
          </ac:spMkLst>
        </pc:spChg>
        <pc:spChg chg="add del mod">
          <ac:chgData name="VIVIAN CHAPLIN GANZO SAVEDRA" userId="571f83ee-2260-4b8a-a29d-9276333958ed" providerId="ADAL" clId="{C43E9220-2530-4199-85DB-B95A811E0A67}" dt="2025-02-14T16:53:33.438" v="19997" actId="1036"/>
          <ac:spMkLst>
            <pc:docMk/>
            <pc:sldMk cId="1640752276" sldId="286"/>
            <ac:spMk id="13" creationId="{E07A4F61-97EA-607B-ECA9-28C421DF03FE}"/>
          </ac:spMkLst>
        </pc:spChg>
        <pc:spChg chg="add del mod">
          <ac:chgData name="VIVIAN CHAPLIN GANZO SAVEDRA" userId="571f83ee-2260-4b8a-a29d-9276333958ed" providerId="ADAL" clId="{C43E9220-2530-4199-85DB-B95A811E0A67}" dt="2025-02-14T16:53:33.438" v="19997" actId="1036"/>
          <ac:spMkLst>
            <pc:docMk/>
            <pc:sldMk cId="1640752276" sldId="286"/>
            <ac:spMk id="14" creationId="{92194F26-8C50-A3E4-1F31-4F47D6F16F25}"/>
          </ac:spMkLst>
        </pc:spChg>
        <pc:spChg chg="add del mod">
          <ac:chgData name="VIVIAN CHAPLIN GANZO SAVEDRA" userId="571f83ee-2260-4b8a-a29d-9276333958ed" providerId="ADAL" clId="{C43E9220-2530-4199-85DB-B95A811E0A67}" dt="2025-02-14T17:12:19.756" v="20632" actId="207"/>
          <ac:spMkLst>
            <pc:docMk/>
            <pc:sldMk cId="1640752276" sldId="286"/>
            <ac:spMk id="19" creationId="{CF767F22-853F-2B5E-99BA-74A19A9F8C4D}"/>
          </ac:spMkLst>
        </pc:spChg>
        <pc:spChg chg="add del mod">
          <ac:chgData name="VIVIAN CHAPLIN GANZO SAVEDRA" userId="571f83ee-2260-4b8a-a29d-9276333958ed" providerId="ADAL" clId="{C43E9220-2530-4199-85DB-B95A811E0A67}" dt="2025-02-14T16:53:33.438" v="19997" actId="1036"/>
          <ac:spMkLst>
            <pc:docMk/>
            <pc:sldMk cId="1640752276" sldId="286"/>
            <ac:spMk id="20" creationId="{DE3ED757-8781-DBF6-93C3-8BD72EA878EB}"/>
          </ac:spMkLst>
        </pc:spChg>
        <pc:spChg chg="add del mod">
          <ac:chgData name="VIVIAN CHAPLIN GANZO SAVEDRA" userId="571f83ee-2260-4b8a-a29d-9276333958ed" providerId="ADAL" clId="{C43E9220-2530-4199-85DB-B95A811E0A67}" dt="2025-02-14T17:14:14.982" v="20669" actId="478"/>
          <ac:spMkLst>
            <pc:docMk/>
            <pc:sldMk cId="1640752276" sldId="286"/>
            <ac:spMk id="21" creationId="{1A5BC08A-3F2D-0BD8-C7BD-914BDFB9B9F1}"/>
          </ac:spMkLst>
        </pc:spChg>
        <pc:spChg chg="add mod">
          <ac:chgData name="VIVIAN CHAPLIN GANZO SAVEDRA" userId="571f83ee-2260-4b8a-a29d-9276333958ed" providerId="ADAL" clId="{C43E9220-2530-4199-85DB-B95A811E0A67}" dt="2025-02-14T17:16:00.233" v="20710" actId="14100"/>
          <ac:spMkLst>
            <pc:docMk/>
            <pc:sldMk cId="1640752276" sldId="286"/>
            <ac:spMk id="22" creationId="{9E41FDDD-38F3-6F87-6173-5FB04095FFE3}"/>
          </ac:spMkLst>
        </pc:spChg>
        <pc:picChg chg="del">
          <ac:chgData name="VIVIAN CHAPLIN GANZO SAVEDRA" userId="571f83ee-2260-4b8a-a29d-9276333958ed" providerId="ADAL" clId="{C43E9220-2530-4199-85DB-B95A811E0A67}" dt="2025-02-14T16:29:29.516" v="19709" actId="478"/>
          <ac:picMkLst>
            <pc:docMk/>
            <pc:sldMk cId="1640752276" sldId="286"/>
            <ac:picMk id="9" creationId="{E4F3DBF6-A285-DD4E-0EC5-BC3D681DDAFF}"/>
          </ac:picMkLst>
        </pc:picChg>
        <pc:picChg chg="del mod">
          <ac:chgData name="VIVIAN CHAPLIN GANZO SAVEDRA" userId="571f83ee-2260-4b8a-a29d-9276333958ed" providerId="ADAL" clId="{C43E9220-2530-4199-85DB-B95A811E0A67}" dt="2025-02-14T16:29:27.786" v="19708" actId="478"/>
          <ac:picMkLst>
            <pc:docMk/>
            <pc:sldMk cId="1640752276" sldId="286"/>
            <ac:picMk id="12" creationId="{FE880F95-DC17-F1A2-6333-10BD9FE4B81B}"/>
          </ac:picMkLst>
        </pc:picChg>
        <pc:picChg chg="del">
          <ac:chgData name="VIVIAN CHAPLIN GANZO SAVEDRA" userId="571f83ee-2260-4b8a-a29d-9276333958ed" providerId="ADAL" clId="{C43E9220-2530-4199-85DB-B95A811E0A67}" dt="2025-02-14T16:29:31.512" v="19710" actId="478"/>
          <ac:picMkLst>
            <pc:docMk/>
            <pc:sldMk cId="1640752276" sldId="286"/>
            <ac:picMk id="16" creationId="{DC30E4DB-236E-BCBF-3BFA-C5C378617C31}"/>
          </ac:picMkLst>
        </pc:picChg>
        <pc:picChg chg="add del mod">
          <ac:chgData name="VIVIAN CHAPLIN GANZO SAVEDRA" userId="571f83ee-2260-4b8a-a29d-9276333958ed" providerId="ADAL" clId="{C43E9220-2530-4199-85DB-B95A811E0A67}" dt="2025-02-14T16:53:33.438" v="19997" actId="1036"/>
          <ac:picMkLst>
            <pc:docMk/>
            <pc:sldMk cId="1640752276" sldId="286"/>
            <ac:picMk id="18" creationId="{0E395EEC-CD5B-8610-00EA-236FDD78015C}"/>
          </ac:picMkLst>
        </pc:picChg>
        <pc:picChg chg="del">
          <ac:chgData name="VIVIAN CHAPLIN GANZO SAVEDRA" userId="571f83ee-2260-4b8a-a29d-9276333958ed" providerId="ADAL" clId="{C43E9220-2530-4199-85DB-B95A811E0A67}" dt="2025-02-14T16:29:35.839" v="19712" actId="478"/>
          <ac:picMkLst>
            <pc:docMk/>
            <pc:sldMk cId="1640752276" sldId="286"/>
            <ac:picMk id="23" creationId="{FFE551FC-74C1-1FAC-397F-02791B70EA0A}"/>
          </ac:picMkLst>
        </pc:picChg>
        <pc:picChg chg="del">
          <ac:chgData name="VIVIAN CHAPLIN GANZO SAVEDRA" userId="571f83ee-2260-4b8a-a29d-9276333958ed" providerId="ADAL" clId="{C43E9220-2530-4199-85DB-B95A811E0A67}" dt="2025-02-14T16:29:33.633" v="19711" actId="478"/>
          <ac:picMkLst>
            <pc:docMk/>
            <pc:sldMk cId="1640752276" sldId="286"/>
            <ac:picMk id="4098" creationId="{0742D00A-3863-5297-D7D3-F397415157BE}"/>
          </ac:picMkLst>
        </pc:picChg>
        <pc:cxnChg chg="add del mod">
          <ac:chgData name="VIVIAN CHAPLIN GANZO SAVEDRA" userId="571f83ee-2260-4b8a-a29d-9276333958ed" providerId="ADAL" clId="{C43E9220-2530-4199-85DB-B95A811E0A67}" dt="2025-02-14T16:53:33.438" v="19997" actId="1036"/>
          <ac:cxnSpMkLst>
            <pc:docMk/>
            <pc:sldMk cId="1640752276" sldId="286"/>
            <ac:cxnSpMk id="10" creationId="{702BF3BE-22E3-CC39-F2EF-41FAB1048F9E}"/>
          </ac:cxnSpMkLst>
        </pc:cxnChg>
        <pc:cxnChg chg="mod">
          <ac:chgData name="VIVIAN CHAPLIN GANZO SAVEDRA" userId="571f83ee-2260-4b8a-a29d-9276333958ed" providerId="ADAL" clId="{C43E9220-2530-4199-85DB-B95A811E0A67}" dt="2025-02-14T16:53:33.438" v="19997" actId="1036"/>
          <ac:cxnSpMkLst>
            <pc:docMk/>
            <pc:sldMk cId="1640752276" sldId="286"/>
            <ac:cxnSpMk id="15" creationId="{275ACECE-655E-0806-7BCB-27F43B250888}"/>
          </ac:cxnSpMkLst>
        </pc:cxnChg>
        <pc:cxnChg chg="add del mod">
          <ac:chgData name="VIVIAN CHAPLIN GANZO SAVEDRA" userId="571f83ee-2260-4b8a-a29d-9276333958ed" providerId="ADAL" clId="{C43E9220-2530-4199-85DB-B95A811E0A67}" dt="2025-02-14T16:53:33.438" v="19997" actId="1036"/>
          <ac:cxnSpMkLst>
            <pc:docMk/>
            <pc:sldMk cId="1640752276" sldId="286"/>
            <ac:cxnSpMk id="17" creationId="{07375D88-00FD-2875-A1F0-ED3580CDBFDA}"/>
          </ac:cxnSpMkLst>
        </pc:cxnChg>
      </pc:sldChg>
      <pc:sldChg chg="addSp delSp modSp add mod modTransition delAnim">
        <pc:chgData name="VIVIAN CHAPLIN GANZO SAVEDRA" userId="571f83ee-2260-4b8a-a29d-9276333958ed" providerId="ADAL" clId="{C43E9220-2530-4199-85DB-B95A811E0A67}" dt="2025-02-14T20:09:28.338" v="23606"/>
        <pc:sldMkLst>
          <pc:docMk/>
          <pc:sldMk cId="1456829735" sldId="287"/>
        </pc:sldMkLst>
        <pc:spChg chg="mod">
          <ac:chgData name="VIVIAN CHAPLIN GANZO SAVEDRA" userId="571f83ee-2260-4b8a-a29d-9276333958ed" providerId="ADAL" clId="{C43E9220-2530-4199-85DB-B95A811E0A67}" dt="2025-02-14T17:00:30.459" v="20360" actId="1076"/>
          <ac:spMkLst>
            <pc:docMk/>
            <pc:sldMk cId="1456829735" sldId="287"/>
            <ac:spMk id="6" creationId="{4F7A8E5E-9E1F-AC77-6419-FD4AE8BF317C}"/>
          </ac:spMkLst>
        </pc:spChg>
        <pc:spChg chg="add mod">
          <ac:chgData name="VIVIAN CHAPLIN GANZO SAVEDRA" userId="571f83ee-2260-4b8a-a29d-9276333958ed" providerId="ADAL" clId="{C43E9220-2530-4199-85DB-B95A811E0A67}" dt="2025-02-14T17:01:17.004" v="20364" actId="1076"/>
          <ac:spMkLst>
            <pc:docMk/>
            <pc:sldMk cId="1456829735" sldId="287"/>
            <ac:spMk id="7" creationId="{1EB91C62-62D1-BBEE-416F-9F5771B3CFE8}"/>
          </ac:spMkLst>
        </pc:spChg>
        <pc:spChg chg="mod">
          <ac:chgData name="VIVIAN CHAPLIN GANZO SAVEDRA" userId="571f83ee-2260-4b8a-a29d-9276333958ed" providerId="ADAL" clId="{C43E9220-2530-4199-85DB-B95A811E0A67}" dt="2025-02-14T17:57:39.408" v="21707" actId="12"/>
          <ac:spMkLst>
            <pc:docMk/>
            <pc:sldMk cId="1456829735" sldId="287"/>
            <ac:spMk id="8" creationId="{78605EE8-956C-B042-A338-067738E5E462}"/>
          </ac:spMkLst>
        </pc:spChg>
        <pc:spChg chg="add mod">
          <ac:chgData name="VIVIAN CHAPLIN GANZO SAVEDRA" userId="571f83ee-2260-4b8a-a29d-9276333958ed" providerId="ADAL" clId="{C43E9220-2530-4199-85DB-B95A811E0A67}" dt="2025-02-14T17:04:15.810" v="20423" actId="1076"/>
          <ac:spMkLst>
            <pc:docMk/>
            <pc:sldMk cId="1456829735" sldId="287"/>
            <ac:spMk id="9" creationId="{0359FE64-3817-933A-1793-82184DADE7AE}"/>
          </ac:spMkLst>
        </pc:spChg>
        <pc:spChg chg="del">
          <ac:chgData name="VIVIAN CHAPLIN GANZO SAVEDRA" userId="571f83ee-2260-4b8a-a29d-9276333958ed" providerId="ADAL" clId="{C43E9220-2530-4199-85DB-B95A811E0A67}" dt="2025-02-14T16:53:50.860" v="19999" actId="478"/>
          <ac:spMkLst>
            <pc:docMk/>
            <pc:sldMk cId="1456829735" sldId="287"/>
            <ac:spMk id="11" creationId="{0C13B952-0F95-25FB-D7C3-86A666AF451D}"/>
          </ac:spMkLst>
        </pc:spChg>
        <pc:spChg chg="del">
          <ac:chgData name="VIVIAN CHAPLIN GANZO SAVEDRA" userId="571f83ee-2260-4b8a-a29d-9276333958ed" providerId="ADAL" clId="{C43E9220-2530-4199-85DB-B95A811E0A67}" dt="2025-02-14T16:53:50.860" v="19999" actId="478"/>
          <ac:spMkLst>
            <pc:docMk/>
            <pc:sldMk cId="1456829735" sldId="287"/>
            <ac:spMk id="13" creationId="{9A7F9BEF-6C5D-77EB-624E-7F5C63CF6058}"/>
          </ac:spMkLst>
        </pc:spChg>
        <pc:spChg chg="del">
          <ac:chgData name="VIVIAN CHAPLIN GANZO SAVEDRA" userId="571f83ee-2260-4b8a-a29d-9276333958ed" providerId="ADAL" clId="{C43E9220-2530-4199-85DB-B95A811E0A67}" dt="2025-02-14T16:53:50.860" v="19999" actId="478"/>
          <ac:spMkLst>
            <pc:docMk/>
            <pc:sldMk cId="1456829735" sldId="287"/>
            <ac:spMk id="14" creationId="{04A60632-20D1-045F-5B3D-04A8F85ACF34}"/>
          </ac:spMkLst>
        </pc:spChg>
        <pc:spChg chg="del">
          <ac:chgData name="VIVIAN CHAPLIN GANZO SAVEDRA" userId="571f83ee-2260-4b8a-a29d-9276333958ed" providerId="ADAL" clId="{C43E9220-2530-4199-85DB-B95A811E0A67}" dt="2025-02-14T16:53:50.860" v="19999" actId="478"/>
          <ac:spMkLst>
            <pc:docMk/>
            <pc:sldMk cId="1456829735" sldId="287"/>
            <ac:spMk id="19" creationId="{F2E08D23-CA57-5330-8878-4C698B63EE87}"/>
          </ac:spMkLst>
        </pc:spChg>
        <pc:spChg chg="del">
          <ac:chgData name="VIVIAN CHAPLIN GANZO SAVEDRA" userId="571f83ee-2260-4b8a-a29d-9276333958ed" providerId="ADAL" clId="{C43E9220-2530-4199-85DB-B95A811E0A67}" dt="2025-02-14T16:53:50.860" v="19999" actId="478"/>
          <ac:spMkLst>
            <pc:docMk/>
            <pc:sldMk cId="1456829735" sldId="287"/>
            <ac:spMk id="20" creationId="{331ABB88-946E-2AB8-657F-28D8D57E1982}"/>
          </ac:spMkLst>
        </pc:spChg>
        <pc:picChg chg="del">
          <ac:chgData name="VIVIAN CHAPLIN GANZO SAVEDRA" userId="571f83ee-2260-4b8a-a29d-9276333958ed" providerId="ADAL" clId="{C43E9220-2530-4199-85DB-B95A811E0A67}" dt="2025-02-14T16:53:53.372" v="20000" actId="478"/>
          <ac:picMkLst>
            <pc:docMk/>
            <pc:sldMk cId="1456829735" sldId="287"/>
            <ac:picMk id="18" creationId="{B2D027D1-E20E-90F5-B9E1-D3C5C5E40F44}"/>
          </ac:picMkLst>
        </pc:picChg>
        <pc:cxnChg chg="del">
          <ac:chgData name="VIVIAN CHAPLIN GANZO SAVEDRA" userId="571f83ee-2260-4b8a-a29d-9276333958ed" providerId="ADAL" clId="{C43E9220-2530-4199-85DB-B95A811E0A67}" dt="2025-02-14T16:53:50.860" v="19999" actId="478"/>
          <ac:cxnSpMkLst>
            <pc:docMk/>
            <pc:sldMk cId="1456829735" sldId="287"/>
            <ac:cxnSpMk id="10" creationId="{B2A7251D-D3D2-31AD-3E7B-447E4BACF56C}"/>
          </ac:cxnSpMkLst>
        </pc:cxnChg>
        <pc:cxnChg chg="del">
          <ac:chgData name="VIVIAN CHAPLIN GANZO SAVEDRA" userId="571f83ee-2260-4b8a-a29d-9276333958ed" providerId="ADAL" clId="{C43E9220-2530-4199-85DB-B95A811E0A67}" dt="2025-02-14T16:53:50.860" v="19999" actId="478"/>
          <ac:cxnSpMkLst>
            <pc:docMk/>
            <pc:sldMk cId="1456829735" sldId="287"/>
            <ac:cxnSpMk id="15" creationId="{3B03F42F-C2E6-39EF-3AE8-8DFC456B42BC}"/>
          </ac:cxnSpMkLst>
        </pc:cxnChg>
        <pc:cxnChg chg="del">
          <ac:chgData name="VIVIAN CHAPLIN GANZO SAVEDRA" userId="571f83ee-2260-4b8a-a29d-9276333958ed" providerId="ADAL" clId="{C43E9220-2530-4199-85DB-B95A811E0A67}" dt="2025-02-14T16:53:50.860" v="19999" actId="478"/>
          <ac:cxnSpMkLst>
            <pc:docMk/>
            <pc:sldMk cId="1456829735" sldId="287"/>
            <ac:cxnSpMk id="17" creationId="{D058D776-1214-CAB7-D9E1-3C2257300E5C}"/>
          </ac:cxnSpMkLst>
        </pc:cxnChg>
      </pc:sldChg>
      <pc:sldChg chg="addSp delSp modSp add mod ord modTransition delAnim modAnim">
        <pc:chgData name="VIVIAN CHAPLIN GANZO SAVEDRA" userId="571f83ee-2260-4b8a-a29d-9276333958ed" providerId="ADAL" clId="{C43E9220-2530-4199-85DB-B95A811E0A67}" dt="2025-02-14T20:09:28.338" v="23606"/>
        <pc:sldMkLst>
          <pc:docMk/>
          <pc:sldMk cId="874512141" sldId="288"/>
        </pc:sldMkLst>
        <pc:spChg chg="mod">
          <ac:chgData name="VIVIAN CHAPLIN GANZO SAVEDRA" userId="571f83ee-2260-4b8a-a29d-9276333958ed" providerId="ADAL" clId="{C43E9220-2530-4199-85DB-B95A811E0A67}" dt="2025-02-14T17:06:08.744" v="20430" actId="14100"/>
          <ac:spMkLst>
            <pc:docMk/>
            <pc:sldMk cId="874512141" sldId="288"/>
            <ac:spMk id="6" creationId="{19DF7E90-11BB-5457-036A-EE0685473CCC}"/>
          </ac:spMkLst>
        </pc:spChg>
        <pc:spChg chg="add mod">
          <ac:chgData name="VIVIAN CHAPLIN GANZO SAVEDRA" userId="571f83ee-2260-4b8a-a29d-9276333958ed" providerId="ADAL" clId="{C43E9220-2530-4199-85DB-B95A811E0A67}" dt="2025-02-14T17:23:55.700" v="20786" actId="1076"/>
          <ac:spMkLst>
            <pc:docMk/>
            <pc:sldMk cId="874512141" sldId="288"/>
            <ac:spMk id="7" creationId="{FD9CF12D-D8F2-5043-D852-EB49304EBD44}"/>
          </ac:spMkLst>
        </pc:spChg>
        <pc:spChg chg="add mod">
          <ac:chgData name="VIVIAN CHAPLIN GANZO SAVEDRA" userId="571f83ee-2260-4b8a-a29d-9276333958ed" providerId="ADAL" clId="{C43E9220-2530-4199-85DB-B95A811E0A67}" dt="2025-02-14T17:10:24.775" v="20539" actId="255"/>
          <ac:spMkLst>
            <pc:docMk/>
            <pc:sldMk cId="874512141" sldId="288"/>
            <ac:spMk id="8" creationId="{2E1FFD3A-091D-8DF6-23B6-6E71B96E31D5}"/>
          </ac:spMkLst>
        </pc:spChg>
        <pc:spChg chg="add mod">
          <ac:chgData name="VIVIAN CHAPLIN GANZO SAVEDRA" userId="571f83ee-2260-4b8a-a29d-9276333958ed" providerId="ADAL" clId="{C43E9220-2530-4199-85DB-B95A811E0A67}" dt="2025-02-14T17:12:09.952" v="20631" actId="207"/>
          <ac:spMkLst>
            <pc:docMk/>
            <pc:sldMk cId="874512141" sldId="288"/>
            <ac:spMk id="9" creationId="{402F691A-5586-8DBE-5B37-3306AB346387}"/>
          </ac:spMkLst>
        </pc:spChg>
        <pc:spChg chg="del">
          <ac:chgData name="VIVIAN CHAPLIN GANZO SAVEDRA" userId="571f83ee-2260-4b8a-a29d-9276333958ed" providerId="ADAL" clId="{C43E9220-2530-4199-85DB-B95A811E0A67}" dt="2025-02-14T17:05:53.594" v="20427" actId="478"/>
          <ac:spMkLst>
            <pc:docMk/>
            <pc:sldMk cId="874512141" sldId="288"/>
            <ac:spMk id="11" creationId="{0798D002-AF87-DFB2-1276-2E4FF584103F}"/>
          </ac:spMkLst>
        </pc:spChg>
        <pc:spChg chg="add mod">
          <ac:chgData name="VIVIAN CHAPLIN GANZO SAVEDRA" userId="571f83ee-2260-4b8a-a29d-9276333958ed" providerId="ADAL" clId="{C43E9220-2530-4199-85DB-B95A811E0A67}" dt="2025-02-14T17:10:17.705" v="20538" actId="2711"/>
          <ac:spMkLst>
            <pc:docMk/>
            <pc:sldMk cId="874512141" sldId="288"/>
            <ac:spMk id="12" creationId="{8AAD5740-1712-2195-0479-A5102785E0FC}"/>
          </ac:spMkLst>
        </pc:spChg>
        <pc:spChg chg="del">
          <ac:chgData name="VIVIAN CHAPLIN GANZO SAVEDRA" userId="571f83ee-2260-4b8a-a29d-9276333958ed" providerId="ADAL" clId="{C43E9220-2530-4199-85DB-B95A811E0A67}" dt="2025-02-14T17:05:53.594" v="20427" actId="478"/>
          <ac:spMkLst>
            <pc:docMk/>
            <pc:sldMk cId="874512141" sldId="288"/>
            <ac:spMk id="13" creationId="{2538B2E8-ABB5-C4B8-84DA-1B8E2113B7F3}"/>
          </ac:spMkLst>
        </pc:spChg>
        <pc:spChg chg="del">
          <ac:chgData name="VIVIAN CHAPLIN GANZO SAVEDRA" userId="571f83ee-2260-4b8a-a29d-9276333958ed" providerId="ADAL" clId="{C43E9220-2530-4199-85DB-B95A811E0A67}" dt="2025-02-14T17:05:53.594" v="20427" actId="478"/>
          <ac:spMkLst>
            <pc:docMk/>
            <pc:sldMk cId="874512141" sldId="288"/>
            <ac:spMk id="14" creationId="{34333F73-9487-DA30-DAB6-9E3CC02E1E6A}"/>
          </ac:spMkLst>
        </pc:spChg>
        <pc:spChg chg="add mod">
          <ac:chgData name="VIVIAN CHAPLIN GANZO SAVEDRA" userId="571f83ee-2260-4b8a-a29d-9276333958ed" providerId="ADAL" clId="{C43E9220-2530-4199-85DB-B95A811E0A67}" dt="2025-02-14T17:10:32.589" v="20540" actId="1076"/>
          <ac:spMkLst>
            <pc:docMk/>
            <pc:sldMk cId="874512141" sldId="288"/>
            <ac:spMk id="16" creationId="{5770BA26-26BE-2D68-EAAB-BDEAA99A5454}"/>
          </ac:spMkLst>
        </pc:spChg>
        <pc:spChg chg="del">
          <ac:chgData name="VIVIAN CHAPLIN GANZO SAVEDRA" userId="571f83ee-2260-4b8a-a29d-9276333958ed" providerId="ADAL" clId="{C43E9220-2530-4199-85DB-B95A811E0A67}" dt="2025-02-14T17:05:53.594" v="20427" actId="478"/>
          <ac:spMkLst>
            <pc:docMk/>
            <pc:sldMk cId="874512141" sldId="288"/>
            <ac:spMk id="19" creationId="{257F05E2-36DE-8095-1F0F-F71420EE691C}"/>
          </ac:spMkLst>
        </pc:spChg>
        <pc:spChg chg="del">
          <ac:chgData name="VIVIAN CHAPLIN GANZO SAVEDRA" userId="571f83ee-2260-4b8a-a29d-9276333958ed" providerId="ADAL" clId="{C43E9220-2530-4199-85DB-B95A811E0A67}" dt="2025-02-14T17:05:53.594" v="20427" actId="478"/>
          <ac:spMkLst>
            <pc:docMk/>
            <pc:sldMk cId="874512141" sldId="288"/>
            <ac:spMk id="20" creationId="{A0C88EFD-8C3C-605D-309B-0763C332FF30}"/>
          </ac:spMkLst>
        </pc:spChg>
        <pc:spChg chg="add mod">
          <ac:chgData name="VIVIAN CHAPLIN GANZO SAVEDRA" userId="571f83ee-2260-4b8a-a29d-9276333958ed" providerId="ADAL" clId="{C43E9220-2530-4199-85DB-B95A811E0A67}" dt="2025-02-14T17:31:58.311" v="20791" actId="1076"/>
          <ac:spMkLst>
            <pc:docMk/>
            <pc:sldMk cId="874512141" sldId="288"/>
            <ac:spMk id="22" creationId="{F551D7A4-0ED7-E5E1-2806-661D27A2DA60}"/>
          </ac:spMkLst>
        </pc:spChg>
        <pc:spChg chg="add mod">
          <ac:chgData name="VIVIAN CHAPLIN GANZO SAVEDRA" userId="571f83ee-2260-4b8a-a29d-9276333958ed" providerId="ADAL" clId="{C43E9220-2530-4199-85DB-B95A811E0A67}" dt="2025-02-14T17:10:00.889" v="20536" actId="2711"/>
          <ac:spMkLst>
            <pc:docMk/>
            <pc:sldMk cId="874512141" sldId="288"/>
            <ac:spMk id="26" creationId="{9B9E63BD-DA82-6DA9-38A0-FE0EABBF2E5A}"/>
          </ac:spMkLst>
        </pc:spChg>
        <pc:spChg chg="add mod">
          <ac:chgData name="VIVIAN CHAPLIN GANZO SAVEDRA" userId="571f83ee-2260-4b8a-a29d-9276333958ed" providerId="ADAL" clId="{C43E9220-2530-4199-85DB-B95A811E0A67}" dt="2025-02-14T17:10:54.890" v="20543" actId="2711"/>
          <ac:spMkLst>
            <pc:docMk/>
            <pc:sldMk cId="874512141" sldId="288"/>
            <ac:spMk id="27" creationId="{52FE019A-AE92-D53F-664D-1F7827461DB1}"/>
          </ac:spMkLst>
        </pc:spChg>
        <pc:spChg chg="add mod">
          <ac:chgData name="VIVIAN CHAPLIN GANZO SAVEDRA" userId="571f83ee-2260-4b8a-a29d-9276333958ed" providerId="ADAL" clId="{C43E9220-2530-4199-85DB-B95A811E0A67}" dt="2025-02-14T17:10:38.229" v="20541" actId="1076"/>
          <ac:spMkLst>
            <pc:docMk/>
            <pc:sldMk cId="874512141" sldId="288"/>
            <ac:spMk id="28" creationId="{D077C177-3E5B-80E3-6B19-016C07CF0E00}"/>
          </ac:spMkLst>
        </pc:spChg>
        <pc:picChg chg="del">
          <ac:chgData name="VIVIAN CHAPLIN GANZO SAVEDRA" userId="571f83ee-2260-4b8a-a29d-9276333958ed" providerId="ADAL" clId="{C43E9220-2530-4199-85DB-B95A811E0A67}" dt="2025-02-14T17:05:53.594" v="20427" actId="478"/>
          <ac:picMkLst>
            <pc:docMk/>
            <pc:sldMk cId="874512141" sldId="288"/>
            <ac:picMk id="18" creationId="{384EA63A-1817-5AB5-C5C1-6D8CBDE1768B}"/>
          </ac:picMkLst>
        </pc:picChg>
        <pc:picChg chg="mod">
          <ac:chgData name="VIVIAN CHAPLIN GANZO SAVEDRA" userId="571f83ee-2260-4b8a-a29d-9276333958ed" providerId="ADAL" clId="{C43E9220-2530-4199-85DB-B95A811E0A67}" dt="2025-02-14T17:08:08.418" v="20513" actId="1076"/>
          <ac:picMkLst>
            <pc:docMk/>
            <pc:sldMk cId="874512141" sldId="288"/>
            <ac:picMk id="21" creationId="{296153BF-2307-109E-0813-0FBFEF9C58A2}"/>
          </ac:picMkLst>
        </pc:picChg>
        <pc:picChg chg="add mod">
          <ac:chgData name="VIVIAN CHAPLIN GANZO SAVEDRA" userId="571f83ee-2260-4b8a-a29d-9276333958ed" providerId="ADAL" clId="{C43E9220-2530-4199-85DB-B95A811E0A67}" dt="2025-02-14T17:06:51.266" v="20494" actId="14100"/>
          <ac:picMkLst>
            <pc:docMk/>
            <pc:sldMk cId="874512141" sldId="288"/>
            <ac:picMk id="23" creationId="{4C35807B-ACF1-956C-314C-7718652D7415}"/>
          </ac:picMkLst>
        </pc:picChg>
        <pc:picChg chg="mod">
          <ac:chgData name="VIVIAN CHAPLIN GANZO SAVEDRA" userId="571f83ee-2260-4b8a-a29d-9276333958ed" providerId="ADAL" clId="{C43E9220-2530-4199-85DB-B95A811E0A67}" dt="2025-02-14T17:08:57.018" v="20524" actId="1076"/>
          <ac:picMkLst>
            <pc:docMk/>
            <pc:sldMk cId="874512141" sldId="288"/>
            <ac:picMk id="24" creationId="{6A16B5E6-3DE1-04A8-C962-49F5E8257B6B}"/>
          </ac:picMkLst>
        </pc:picChg>
        <pc:picChg chg="mod">
          <ac:chgData name="VIVIAN CHAPLIN GANZO SAVEDRA" userId="571f83ee-2260-4b8a-a29d-9276333958ed" providerId="ADAL" clId="{C43E9220-2530-4199-85DB-B95A811E0A67}" dt="2025-02-14T17:06:51.266" v="20494" actId="14100"/>
          <ac:picMkLst>
            <pc:docMk/>
            <pc:sldMk cId="874512141" sldId="288"/>
            <ac:picMk id="25" creationId="{B9724512-E5A6-4DD3-C2BB-3063A2FF8DB4}"/>
          </ac:picMkLst>
        </pc:picChg>
        <pc:cxnChg chg="del">
          <ac:chgData name="VIVIAN CHAPLIN GANZO SAVEDRA" userId="571f83ee-2260-4b8a-a29d-9276333958ed" providerId="ADAL" clId="{C43E9220-2530-4199-85DB-B95A811E0A67}" dt="2025-02-14T17:05:53.594" v="20427" actId="478"/>
          <ac:cxnSpMkLst>
            <pc:docMk/>
            <pc:sldMk cId="874512141" sldId="288"/>
            <ac:cxnSpMk id="10" creationId="{134CD190-E045-1992-7E8F-1CF590AF424E}"/>
          </ac:cxnSpMkLst>
        </pc:cxnChg>
        <pc:cxnChg chg="del">
          <ac:chgData name="VIVIAN CHAPLIN GANZO SAVEDRA" userId="571f83ee-2260-4b8a-a29d-9276333958ed" providerId="ADAL" clId="{C43E9220-2530-4199-85DB-B95A811E0A67}" dt="2025-02-14T17:05:53.594" v="20427" actId="478"/>
          <ac:cxnSpMkLst>
            <pc:docMk/>
            <pc:sldMk cId="874512141" sldId="288"/>
            <ac:cxnSpMk id="15" creationId="{52CD2CDC-D16C-0EBD-F54B-8F877AE8DA20}"/>
          </ac:cxnSpMkLst>
        </pc:cxnChg>
        <pc:cxnChg chg="del">
          <ac:chgData name="VIVIAN CHAPLIN GANZO SAVEDRA" userId="571f83ee-2260-4b8a-a29d-9276333958ed" providerId="ADAL" clId="{C43E9220-2530-4199-85DB-B95A811E0A67}" dt="2025-02-14T17:05:53.594" v="20427" actId="478"/>
          <ac:cxnSpMkLst>
            <pc:docMk/>
            <pc:sldMk cId="874512141" sldId="288"/>
            <ac:cxnSpMk id="17" creationId="{7E70A576-BBF4-052C-7872-F3B943F266A4}"/>
          </ac:cxnSpMkLst>
        </pc:cxnChg>
      </pc:sldChg>
      <pc:sldChg chg="addSp delSp modSp add mod modTransition addAnim delAnim">
        <pc:chgData name="VIVIAN CHAPLIN GANZO SAVEDRA" userId="571f83ee-2260-4b8a-a29d-9276333958ed" providerId="ADAL" clId="{C43E9220-2530-4199-85DB-B95A811E0A67}" dt="2025-02-14T20:09:28.338" v="23606"/>
        <pc:sldMkLst>
          <pc:docMk/>
          <pc:sldMk cId="4241473270" sldId="289"/>
        </pc:sldMkLst>
        <pc:spChg chg="add del mod">
          <ac:chgData name="VIVIAN CHAPLIN GANZO SAVEDRA" userId="571f83ee-2260-4b8a-a29d-9276333958ed" providerId="ADAL" clId="{C43E9220-2530-4199-85DB-B95A811E0A67}" dt="2025-02-14T18:34:27.906" v="23446" actId="478"/>
          <ac:spMkLst>
            <pc:docMk/>
            <pc:sldMk cId="4241473270" sldId="289"/>
            <ac:spMk id="6" creationId="{8292233E-0F14-C76B-0F70-73F0C3BBD115}"/>
          </ac:spMkLst>
        </pc:spChg>
        <pc:spChg chg="del">
          <ac:chgData name="VIVIAN CHAPLIN GANZO SAVEDRA" userId="571f83ee-2260-4b8a-a29d-9276333958ed" providerId="ADAL" clId="{C43E9220-2530-4199-85DB-B95A811E0A67}" dt="2025-02-14T18:27:02.977" v="23026" actId="478"/>
          <ac:spMkLst>
            <pc:docMk/>
            <pc:sldMk cId="4241473270" sldId="289"/>
            <ac:spMk id="7" creationId="{4BEB95C0-C913-A756-1681-3DC6B0D941A0}"/>
          </ac:spMkLst>
        </pc:spChg>
        <pc:spChg chg="mod">
          <ac:chgData name="VIVIAN CHAPLIN GANZO SAVEDRA" userId="571f83ee-2260-4b8a-a29d-9276333958ed" providerId="ADAL" clId="{C43E9220-2530-4199-85DB-B95A811E0A67}" dt="2025-02-14T19:48:34.512" v="23504" actId="6549"/>
          <ac:spMkLst>
            <pc:docMk/>
            <pc:sldMk cId="4241473270" sldId="289"/>
            <ac:spMk id="8" creationId="{5FB37828-408F-652E-52F9-861486F6D71D}"/>
          </ac:spMkLst>
        </pc:spChg>
        <pc:spChg chg="del">
          <ac:chgData name="VIVIAN CHAPLIN GANZO SAVEDRA" userId="571f83ee-2260-4b8a-a29d-9276333958ed" providerId="ADAL" clId="{C43E9220-2530-4199-85DB-B95A811E0A67}" dt="2025-02-14T18:26:56.794" v="23023" actId="478"/>
          <ac:spMkLst>
            <pc:docMk/>
            <pc:sldMk cId="4241473270" sldId="289"/>
            <ac:spMk id="9" creationId="{E68DF725-B834-599A-CCB4-07E30C42557D}"/>
          </ac:spMkLst>
        </pc:spChg>
        <pc:spChg chg="del">
          <ac:chgData name="VIVIAN CHAPLIN GANZO SAVEDRA" userId="571f83ee-2260-4b8a-a29d-9276333958ed" providerId="ADAL" clId="{C43E9220-2530-4199-85DB-B95A811E0A67}" dt="2025-02-14T18:27:16.316" v="23032" actId="478"/>
          <ac:spMkLst>
            <pc:docMk/>
            <pc:sldMk cId="4241473270" sldId="289"/>
            <ac:spMk id="12" creationId="{53C63858-5498-73E0-143F-D8BFF69B2A8C}"/>
          </ac:spMkLst>
        </pc:spChg>
        <pc:spChg chg="del">
          <ac:chgData name="VIVIAN CHAPLIN GANZO SAVEDRA" userId="571f83ee-2260-4b8a-a29d-9276333958ed" providerId="ADAL" clId="{C43E9220-2530-4199-85DB-B95A811E0A67}" dt="2025-02-14T18:26:27.392" v="22925" actId="478"/>
          <ac:spMkLst>
            <pc:docMk/>
            <pc:sldMk cId="4241473270" sldId="289"/>
            <ac:spMk id="16" creationId="{F221235B-D22A-BC13-D75D-25609D1AE6E4}"/>
          </ac:spMkLst>
        </pc:spChg>
        <pc:spChg chg="del">
          <ac:chgData name="VIVIAN CHAPLIN GANZO SAVEDRA" userId="571f83ee-2260-4b8a-a29d-9276333958ed" providerId="ADAL" clId="{C43E9220-2530-4199-85DB-B95A811E0A67}" dt="2025-02-14T18:27:25.362" v="23035" actId="478"/>
          <ac:spMkLst>
            <pc:docMk/>
            <pc:sldMk cId="4241473270" sldId="289"/>
            <ac:spMk id="22" creationId="{3E367D40-CA46-4D51-335D-C30DAF27A818}"/>
          </ac:spMkLst>
        </pc:spChg>
        <pc:spChg chg="del mod">
          <ac:chgData name="VIVIAN CHAPLIN GANZO SAVEDRA" userId="571f83ee-2260-4b8a-a29d-9276333958ed" providerId="ADAL" clId="{C43E9220-2530-4199-85DB-B95A811E0A67}" dt="2025-02-14T18:27:20.740" v="23034" actId="478"/>
          <ac:spMkLst>
            <pc:docMk/>
            <pc:sldMk cId="4241473270" sldId="289"/>
            <ac:spMk id="26" creationId="{63485595-D978-D360-1A17-D67C4D570031}"/>
          </ac:spMkLst>
        </pc:spChg>
        <pc:spChg chg="del mod">
          <ac:chgData name="VIVIAN CHAPLIN GANZO SAVEDRA" userId="571f83ee-2260-4b8a-a29d-9276333958ed" providerId="ADAL" clId="{C43E9220-2530-4199-85DB-B95A811E0A67}" dt="2025-02-14T18:27:00.376" v="23025" actId="478"/>
          <ac:spMkLst>
            <pc:docMk/>
            <pc:sldMk cId="4241473270" sldId="289"/>
            <ac:spMk id="27" creationId="{8B840816-F377-93F0-BF11-D8CB27CAE386}"/>
          </ac:spMkLst>
        </pc:spChg>
        <pc:spChg chg="del">
          <ac:chgData name="VIVIAN CHAPLIN GANZO SAVEDRA" userId="571f83ee-2260-4b8a-a29d-9276333958ed" providerId="ADAL" clId="{C43E9220-2530-4199-85DB-B95A811E0A67}" dt="2025-02-14T18:26:30.119" v="22926" actId="478"/>
          <ac:spMkLst>
            <pc:docMk/>
            <pc:sldMk cId="4241473270" sldId="289"/>
            <ac:spMk id="28" creationId="{82591941-B362-956F-3223-1C0E45ED343C}"/>
          </ac:spMkLst>
        </pc:spChg>
        <pc:picChg chg="mod">
          <ac:chgData name="VIVIAN CHAPLIN GANZO SAVEDRA" userId="571f83ee-2260-4b8a-a29d-9276333958ed" providerId="ADAL" clId="{C43E9220-2530-4199-85DB-B95A811E0A67}" dt="2025-02-14T18:34:32.510" v="23451" actId="1076"/>
          <ac:picMkLst>
            <pc:docMk/>
            <pc:sldMk cId="4241473270" sldId="289"/>
            <ac:picMk id="4" creationId="{676DD913-4C84-1B87-157A-4E0399D17F1B}"/>
          </ac:picMkLst>
        </pc:picChg>
        <pc:picChg chg="add del mod ord">
          <ac:chgData name="VIVIAN CHAPLIN GANZO SAVEDRA" userId="571f83ee-2260-4b8a-a29d-9276333958ed" providerId="ADAL" clId="{C43E9220-2530-4199-85DB-B95A811E0A67}" dt="2025-02-14T18:34:35.731" v="23454" actId="22"/>
          <ac:picMkLst>
            <pc:docMk/>
            <pc:sldMk cId="4241473270" sldId="289"/>
            <ac:picMk id="11" creationId="{64E1717C-609F-05D6-F292-659412F070F0}"/>
          </ac:picMkLst>
        </pc:picChg>
        <pc:picChg chg="add mod ord">
          <ac:chgData name="VIVIAN CHAPLIN GANZO SAVEDRA" userId="571f83ee-2260-4b8a-a29d-9276333958ed" providerId="ADAL" clId="{C43E9220-2530-4199-85DB-B95A811E0A67}" dt="2025-02-14T18:36:20.811" v="23462" actId="1076"/>
          <ac:picMkLst>
            <pc:docMk/>
            <pc:sldMk cId="4241473270" sldId="289"/>
            <ac:picMk id="14" creationId="{CBE5221B-0614-0CED-0020-A7A0B63681EB}"/>
          </ac:picMkLst>
        </pc:picChg>
        <pc:picChg chg="del">
          <ac:chgData name="VIVIAN CHAPLIN GANZO SAVEDRA" userId="571f83ee-2260-4b8a-a29d-9276333958ed" providerId="ADAL" clId="{C43E9220-2530-4199-85DB-B95A811E0A67}" dt="2025-02-14T18:27:04.838" v="23027" actId="478"/>
          <ac:picMkLst>
            <pc:docMk/>
            <pc:sldMk cId="4241473270" sldId="289"/>
            <ac:picMk id="21" creationId="{7C9F061F-5281-81FA-03C8-142201DC3E20}"/>
          </ac:picMkLst>
        </pc:picChg>
        <pc:picChg chg="del">
          <ac:chgData name="VIVIAN CHAPLIN GANZO SAVEDRA" userId="571f83ee-2260-4b8a-a29d-9276333958ed" providerId="ADAL" clId="{C43E9220-2530-4199-85DB-B95A811E0A67}" dt="2025-02-14T18:27:07.131" v="23028" actId="478"/>
          <ac:picMkLst>
            <pc:docMk/>
            <pc:sldMk cId="4241473270" sldId="289"/>
            <ac:picMk id="23" creationId="{202118AA-63C0-D5B1-ABF4-1B199E33D1F8}"/>
          </ac:picMkLst>
        </pc:picChg>
        <pc:picChg chg="del">
          <ac:chgData name="VIVIAN CHAPLIN GANZO SAVEDRA" userId="571f83ee-2260-4b8a-a29d-9276333958ed" providerId="ADAL" clId="{C43E9220-2530-4199-85DB-B95A811E0A67}" dt="2025-02-14T18:29:01.840" v="23240" actId="478"/>
          <ac:picMkLst>
            <pc:docMk/>
            <pc:sldMk cId="4241473270" sldId="289"/>
            <ac:picMk id="24" creationId="{A934CA21-8B2A-1D94-74A9-F2DB5644AE10}"/>
          </ac:picMkLst>
        </pc:picChg>
        <pc:picChg chg="del">
          <ac:chgData name="VIVIAN CHAPLIN GANZO SAVEDRA" userId="571f83ee-2260-4b8a-a29d-9276333958ed" providerId="ADAL" clId="{C43E9220-2530-4199-85DB-B95A811E0A67}" dt="2025-02-14T18:29:06.990" v="23241" actId="478"/>
          <ac:picMkLst>
            <pc:docMk/>
            <pc:sldMk cId="4241473270" sldId="289"/>
            <ac:picMk id="25" creationId="{F3EEEC67-90A3-A6ED-6ED7-82669BCD6403}"/>
          </ac:picMkLst>
        </pc:picChg>
      </pc:sldChg>
      <pc:sldChg chg="addSp delSp modSp add mod ord modTransition delAnim modAnim">
        <pc:chgData name="VIVIAN CHAPLIN GANZO SAVEDRA" userId="571f83ee-2260-4b8a-a29d-9276333958ed" providerId="ADAL" clId="{C43E9220-2530-4199-85DB-B95A811E0A67}" dt="2025-02-14T20:09:28.338" v="23606"/>
        <pc:sldMkLst>
          <pc:docMk/>
          <pc:sldMk cId="3654656727" sldId="290"/>
        </pc:sldMkLst>
        <pc:spChg chg="del">
          <ac:chgData name="VIVIAN CHAPLIN GANZO SAVEDRA" userId="571f83ee-2260-4b8a-a29d-9276333958ed" providerId="ADAL" clId="{C43E9220-2530-4199-85DB-B95A811E0A67}" dt="2025-02-14T17:32:45.662" v="20794" actId="478"/>
          <ac:spMkLst>
            <pc:docMk/>
            <pc:sldMk cId="3654656727" sldId="290"/>
            <ac:spMk id="7" creationId="{1151BAEE-978C-C355-9B47-3FBBADC0213B}"/>
          </ac:spMkLst>
        </pc:spChg>
        <pc:spChg chg="del">
          <ac:chgData name="VIVIAN CHAPLIN GANZO SAVEDRA" userId="571f83ee-2260-4b8a-a29d-9276333958ed" providerId="ADAL" clId="{C43E9220-2530-4199-85DB-B95A811E0A67}" dt="2025-02-14T17:32:42.953" v="20793" actId="478"/>
          <ac:spMkLst>
            <pc:docMk/>
            <pc:sldMk cId="3654656727" sldId="290"/>
            <ac:spMk id="8" creationId="{D20CBCE9-E2F2-0AF0-FF57-8C24C6B6B122}"/>
          </ac:spMkLst>
        </pc:spChg>
        <pc:spChg chg="del">
          <ac:chgData name="VIVIAN CHAPLIN GANZO SAVEDRA" userId="571f83ee-2260-4b8a-a29d-9276333958ed" providerId="ADAL" clId="{C43E9220-2530-4199-85DB-B95A811E0A67}" dt="2025-02-14T17:32:42.953" v="20793" actId="478"/>
          <ac:spMkLst>
            <pc:docMk/>
            <pc:sldMk cId="3654656727" sldId="290"/>
            <ac:spMk id="9" creationId="{C9A14E44-1ABE-E11C-1BED-AFCBB7F9FE43}"/>
          </ac:spMkLst>
        </pc:spChg>
        <pc:spChg chg="add del">
          <ac:chgData name="VIVIAN CHAPLIN GANZO SAVEDRA" userId="571f83ee-2260-4b8a-a29d-9276333958ed" providerId="ADAL" clId="{C43E9220-2530-4199-85DB-B95A811E0A67}" dt="2025-02-14T17:32:48.653" v="20796" actId="22"/>
          <ac:spMkLst>
            <pc:docMk/>
            <pc:sldMk cId="3654656727" sldId="290"/>
            <ac:spMk id="11" creationId="{AAFB4C23-7516-1894-804F-26B1D5BF2DFE}"/>
          </ac:spMkLst>
        </pc:spChg>
        <pc:spChg chg="del">
          <ac:chgData name="VIVIAN CHAPLIN GANZO SAVEDRA" userId="571f83ee-2260-4b8a-a29d-9276333958ed" providerId="ADAL" clId="{C43E9220-2530-4199-85DB-B95A811E0A67}" dt="2025-02-14T17:32:42.953" v="20793" actId="478"/>
          <ac:spMkLst>
            <pc:docMk/>
            <pc:sldMk cId="3654656727" sldId="290"/>
            <ac:spMk id="12" creationId="{9EDB5214-1DA5-F211-5C4A-636E9D26B743}"/>
          </ac:spMkLst>
        </pc:spChg>
        <pc:spChg chg="add mod ord">
          <ac:chgData name="VIVIAN CHAPLIN GANZO SAVEDRA" userId="571f83ee-2260-4b8a-a29d-9276333958ed" providerId="ADAL" clId="{C43E9220-2530-4199-85DB-B95A811E0A67}" dt="2025-02-14T17:58:51.533" v="21730" actId="14100"/>
          <ac:spMkLst>
            <pc:docMk/>
            <pc:sldMk cId="3654656727" sldId="290"/>
            <ac:spMk id="13" creationId="{E1DA4019-23AD-98BC-D6CE-E5AA1332FD19}"/>
          </ac:spMkLst>
        </pc:spChg>
        <pc:spChg chg="add mod">
          <ac:chgData name="VIVIAN CHAPLIN GANZO SAVEDRA" userId="571f83ee-2260-4b8a-a29d-9276333958ed" providerId="ADAL" clId="{C43E9220-2530-4199-85DB-B95A811E0A67}" dt="2025-02-14T17:58:54.452" v="21731" actId="1076"/>
          <ac:spMkLst>
            <pc:docMk/>
            <pc:sldMk cId="3654656727" sldId="290"/>
            <ac:spMk id="14" creationId="{5C580D0B-26D6-BC5C-553F-BD3AF6538869}"/>
          </ac:spMkLst>
        </pc:spChg>
        <pc:spChg chg="add mod">
          <ac:chgData name="VIVIAN CHAPLIN GANZO SAVEDRA" userId="571f83ee-2260-4b8a-a29d-9276333958ed" providerId="ADAL" clId="{C43E9220-2530-4199-85DB-B95A811E0A67}" dt="2025-02-14T17:54:38.557" v="21688" actId="1076"/>
          <ac:spMkLst>
            <pc:docMk/>
            <pc:sldMk cId="3654656727" sldId="290"/>
            <ac:spMk id="15" creationId="{AC9270AA-0B43-3E1F-7C29-79A889C620E0}"/>
          </ac:spMkLst>
        </pc:spChg>
        <pc:spChg chg="del">
          <ac:chgData name="VIVIAN CHAPLIN GANZO SAVEDRA" userId="571f83ee-2260-4b8a-a29d-9276333958ed" providerId="ADAL" clId="{C43E9220-2530-4199-85DB-B95A811E0A67}" dt="2025-02-14T17:32:42.953" v="20793" actId="478"/>
          <ac:spMkLst>
            <pc:docMk/>
            <pc:sldMk cId="3654656727" sldId="290"/>
            <ac:spMk id="16" creationId="{9AD73655-013B-492B-D660-A41B849776C4}"/>
          </ac:spMkLst>
        </pc:spChg>
        <pc:spChg chg="add del mod">
          <ac:chgData name="VIVIAN CHAPLIN GANZO SAVEDRA" userId="571f83ee-2260-4b8a-a29d-9276333958ed" providerId="ADAL" clId="{C43E9220-2530-4199-85DB-B95A811E0A67}" dt="2025-02-14T17:44:27.641" v="21588" actId="478"/>
          <ac:spMkLst>
            <pc:docMk/>
            <pc:sldMk cId="3654656727" sldId="290"/>
            <ac:spMk id="17" creationId="{C96019F8-16CF-6AF6-8187-98C2576083AE}"/>
          </ac:spMkLst>
        </pc:spChg>
        <pc:spChg chg="del">
          <ac:chgData name="VIVIAN CHAPLIN GANZO SAVEDRA" userId="571f83ee-2260-4b8a-a29d-9276333958ed" providerId="ADAL" clId="{C43E9220-2530-4199-85DB-B95A811E0A67}" dt="2025-02-14T17:32:42.953" v="20793" actId="478"/>
          <ac:spMkLst>
            <pc:docMk/>
            <pc:sldMk cId="3654656727" sldId="290"/>
            <ac:spMk id="22" creationId="{E5A9C490-1EDD-530E-2B42-6D520B47CB13}"/>
          </ac:spMkLst>
        </pc:spChg>
        <pc:spChg chg="del">
          <ac:chgData name="VIVIAN CHAPLIN GANZO SAVEDRA" userId="571f83ee-2260-4b8a-a29d-9276333958ed" providerId="ADAL" clId="{C43E9220-2530-4199-85DB-B95A811E0A67}" dt="2025-02-14T17:32:42.953" v="20793" actId="478"/>
          <ac:spMkLst>
            <pc:docMk/>
            <pc:sldMk cId="3654656727" sldId="290"/>
            <ac:spMk id="26" creationId="{405D3987-7F72-2103-3AE1-3E843FCEB0E6}"/>
          </ac:spMkLst>
        </pc:spChg>
        <pc:spChg chg="del">
          <ac:chgData name="VIVIAN CHAPLIN GANZO SAVEDRA" userId="571f83ee-2260-4b8a-a29d-9276333958ed" providerId="ADAL" clId="{C43E9220-2530-4199-85DB-B95A811E0A67}" dt="2025-02-14T17:32:42.953" v="20793" actId="478"/>
          <ac:spMkLst>
            <pc:docMk/>
            <pc:sldMk cId="3654656727" sldId="290"/>
            <ac:spMk id="27" creationId="{03B99140-CE5E-633E-B6FA-8C0DEEDB098F}"/>
          </ac:spMkLst>
        </pc:spChg>
        <pc:spChg chg="del">
          <ac:chgData name="VIVIAN CHAPLIN GANZO SAVEDRA" userId="571f83ee-2260-4b8a-a29d-9276333958ed" providerId="ADAL" clId="{C43E9220-2530-4199-85DB-B95A811E0A67}" dt="2025-02-14T17:32:42.953" v="20793" actId="478"/>
          <ac:spMkLst>
            <pc:docMk/>
            <pc:sldMk cId="3654656727" sldId="290"/>
            <ac:spMk id="28" creationId="{0850A5F0-32B9-CE39-DB18-46C7A4786675}"/>
          </ac:spMkLst>
        </pc:spChg>
        <pc:picChg chg="add mod ord">
          <ac:chgData name="VIVIAN CHAPLIN GANZO SAVEDRA" userId="571f83ee-2260-4b8a-a29d-9276333958ed" providerId="ADAL" clId="{C43E9220-2530-4199-85DB-B95A811E0A67}" dt="2025-02-14T17:55:19.378" v="21692" actId="1076"/>
          <ac:picMkLst>
            <pc:docMk/>
            <pc:sldMk cId="3654656727" sldId="290"/>
            <ac:picMk id="19" creationId="{DDE3F965-86A7-A693-A951-FE70B3C155E1}"/>
          </ac:picMkLst>
        </pc:picChg>
        <pc:picChg chg="del">
          <ac:chgData name="VIVIAN CHAPLIN GANZO SAVEDRA" userId="571f83ee-2260-4b8a-a29d-9276333958ed" providerId="ADAL" clId="{C43E9220-2530-4199-85DB-B95A811E0A67}" dt="2025-02-14T17:32:42.953" v="20793" actId="478"/>
          <ac:picMkLst>
            <pc:docMk/>
            <pc:sldMk cId="3654656727" sldId="290"/>
            <ac:picMk id="21" creationId="{22378528-BC5C-8FA7-A832-998455939C9B}"/>
          </ac:picMkLst>
        </pc:picChg>
        <pc:picChg chg="del">
          <ac:chgData name="VIVIAN CHAPLIN GANZO SAVEDRA" userId="571f83ee-2260-4b8a-a29d-9276333958ed" providerId="ADAL" clId="{C43E9220-2530-4199-85DB-B95A811E0A67}" dt="2025-02-14T17:32:42.953" v="20793" actId="478"/>
          <ac:picMkLst>
            <pc:docMk/>
            <pc:sldMk cId="3654656727" sldId="290"/>
            <ac:picMk id="25" creationId="{C6130485-81DC-934A-7F2C-AF4D068DD6D2}"/>
          </ac:picMkLst>
        </pc:picChg>
      </pc:sldChg>
      <pc:sldChg chg="addSp delSp modSp add mod modTransition">
        <pc:chgData name="VIVIAN CHAPLIN GANZO SAVEDRA" userId="571f83ee-2260-4b8a-a29d-9276333958ed" providerId="ADAL" clId="{C43E9220-2530-4199-85DB-B95A811E0A67}" dt="2025-02-14T20:09:28.338" v="23606"/>
        <pc:sldMkLst>
          <pc:docMk/>
          <pc:sldMk cId="1958644439" sldId="291"/>
        </pc:sldMkLst>
        <pc:spChg chg="add mod">
          <ac:chgData name="VIVIAN CHAPLIN GANZO SAVEDRA" userId="571f83ee-2260-4b8a-a29d-9276333958ed" providerId="ADAL" clId="{C43E9220-2530-4199-85DB-B95A811E0A67}" dt="2025-02-14T18:03:28.805" v="22146" actId="20577"/>
          <ac:spMkLst>
            <pc:docMk/>
            <pc:sldMk cId="1958644439" sldId="291"/>
            <ac:spMk id="9" creationId="{810EA5EC-8AAE-EBBA-8E45-B55877C4013D}"/>
          </ac:spMkLst>
        </pc:spChg>
        <pc:spChg chg="mod">
          <ac:chgData name="VIVIAN CHAPLIN GANZO SAVEDRA" userId="571f83ee-2260-4b8a-a29d-9276333958ed" providerId="ADAL" clId="{C43E9220-2530-4199-85DB-B95A811E0A67}" dt="2025-02-14T18:05:30.461" v="22303" actId="20577"/>
          <ac:spMkLst>
            <pc:docMk/>
            <pc:sldMk cId="1958644439" sldId="291"/>
            <ac:spMk id="13" creationId="{6546BB91-4863-F2D3-89CD-CEA558042853}"/>
          </ac:spMkLst>
        </pc:spChg>
        <pc:spChg chg="mod">
          <ac:chgData name="VIVIAN CHAPLIN GANZO SAVEDRA" userId="571f83ee-2260-4b8a-a29d-9276333958ed" providerId="ADAL" clId="{C43E9220-2530-4199-85DB-B95A811E0A67}" dt="2025-02-14T18:02:38.614" v="22091" actId="1076"/>
          <ac:spMkLst>
            <pc:docMk/>
            <pc:sldMk cId="1958644439" sldId="291"/>
            <ac:spMk id="14" creationId="{F4E685BF-99C9-9980-06F8-B55D8D067261}"/>
          </ac:spMkLst>
        </pc:spChg>
        <pc:spChg chg="del">
          <ac:chgData name="VIVIAN CHAPLIN GANZO SAVEDRA" userId="571f83ee-2260-4b8a-a29d-9276333958ed" providerId="ADAL" clId="{C43E9220-2530-4199-85DB-B95A811E0A67}" dt="2025-02-14T18:01:21.403" v="22084" actId="478"/>
          <ac:spMkLst>
            <pc:docMk/>
            <pc:sldMk cId="1958644439" sldId="291"/>
            <ac:spMk id="15" creationId="{FCA01516-8E00-D73A-CB20-78D316C14AF6}"/>
          </ac:spMkLst>
        </pc:spChg>
        <pc:picChg chg="add mod">
          <ac:chgData name="VIVIAN CHAPLIN GANZO SAVEDRA" userId="571f83ee-2260-4b8a-a29d-9276333958ed" providerId="ADAL" clId="{C43E9220-2530-4199-85DB-B95A811E0A67}" dt="2025-02-14T18:02:31.394" v="22090"/>
          <ac:picMkLst>
            <pc:docMk/>
            <pc:sldMk cId="1958644439" sldId="291"/>
            <ac:picMk id="8" creationId="{E53B2F13-DFA3-6225-BAEE-CD0FC19A6CA7}"/>
          </ac:picMkLst>
        </pc:picChg>
        <pc:picChg chg="del">
          <ac:chgData name="VIVIAN CHAPLIN GANZO SAVEDRA" userId="571f83ee-2260-4b8a-a29d-9276333958ed" providerId="ADAL" clId="{C43E9220-2530-4199-85DB-B95A811E0A67}" dt="2025-02-14T17:59:50.859" v="21770" actId="478"/>
          <ac:picMkLst>
            <pc:docMk/>
            <pc:sldMk cId="1958644439" sldId="291"/>
            <ac:picMk id="19" creationId="{9682B1EB-5BD5-19EC-8EB5-AED6D0BF9315}"/>
          </ac:picMkLst>
        </pc:picChg>
      </pc:sldChg>
      <pc:sldChg chg="addSp delSp modSp add mod modTransition">
        <pc:chgData name="VIVIAN CHAPLIN GANZO SAVEDRA" userId="571f83ee-2260-4b8a-a29d-9276333958ed" providerId="ADAL" clId="{C43E9220-2530-4199-85DB-B95A811E0A67}" dt="2025-02-14T20:09:28.338" v="23606"/>
        <pc:sldMkLst>
          <pc:docMk/>
          <pc:sldMk cId="2914101796" sldId="292"/>
        </pc:sldMkLst>
        <pc:spChg chg="del">
          <ac:chgData name="VIVIAN CHAPLIN GANZO SAVEDRA" userId="571f83ee-2260-4b8a-a29d-9276333958ed" providerId="ADAL" clId="{C43E9220-2530-4199-85DB-B95A811E0A67}" dt="2025-02-14T18:20:12.997" v="22390" actId="478"/>
          <ac:spMkLst>
            <pc:docMk/>
            <pc:sldMk cId="2914101796" sldId="292"/>
            <ac:spMk id="9" creationId="{0C39E854-4900-5587-EFAD-46CDF1871CB6}"/>
          </ac:spMkLst>
        </pc:spChg>
        <pc:spChg chg="mod">
          <ac:chgData name="VIVIAN CHAPLIN GANZO SAVEDRA" userId="571f83ee-2260-4b8a-a29d-9276333958ed" providerId="ADAL" clId="{C43E9220-2530-4199-85DB-B95A811E0A67}" dt="2025-02-14T18:24:42.591" v="22834" actId="20577"/>
          <ac:spMkLst>
            <pc:docMk/>
            <pc:sldMk cId="2914101796" sldId="292"/>
            <ac:spMk id="13" creationId="{4E18426C-F4FA-0C14-9C36-CD829FD0A046}"/>
          </ac:spMkLst>
        </pc:spChg>
        <pc:spChg chg="del">
          <ac:chgData name="VIVIAN CHAPLIN GANZO SAVEDRA" userId="571f83ee-2260-4b8a-a29d-9276333958ed" providerId="ADAL" clId="{C43E9220-2530-4199-85DB-B95A811E0A67}" dt="2025-02-14T18:20:10.374" v="22389" actId="478"/>
          <ac:spMkLst>
            <pc:docMk/>
            <pc:sldMk cId="2914101796" sldId="292"/>
            <ac:spMk id="14" creationId="{A033983E-9268-C599-E977-995D73F1F34F}"/>
          </ac:spMkLst>
        </pc:spChg>
        <pc:picChg chg="del mod">
          <ac:chgData name="VIVIAN CHAPLIN GANZO SAVEDRA" userId="571f83ee-2260-4b8a-a29d-9276333958ed" providerId="ADAL" clId="{C43E9220-2530-4199-85DB-B95A811E0A67}" dt="2025-02-14T18:23:25.962" v="22815" actId="478"/>
          <ac:picMkLst>
            <pc:docMk/>
            <pc:sldMk cId="2914101796" sldId="292"/>
            <ac:picMk id="8" creationId="{BCBE4114-5AA4-5A03-BDFC-1852B4CF8F74}"/>
          </ac:picMkLst>
        </pc:picChg>
        <pc:picChg chg="add mod">
          <ac:chgData name="VIVIAN CHAPLIN GANZO SAVEDRA" userId="571f83ee-2260-4b8a-a29d-9276333958ed" providerId="ADAL" clId="{C43E9220-2530-4199-85DB-B95A811E0A67}" dt="2025-02-14T18:24:22.793" v="22819"/>
          <ac:picMkLst>
            <pc:docMk/>
            <pc:sldMk cId="2914101796" sldId="292"/>
            <ac:picMk id="10" creationId="{11C6A35C-8738-9C33-C6CF-6298BD57EDC7}"/>
          </ac:picMkLst>
        </pc:picChg>
      </pc:sldChg>
      <pc:sldMasterChg chg="modTransition modSldLayout">
        <pc:chgData name="VIVIAN CHAPLIN GANZO SAVEDRA" userId="571f83ee-2260-4b8a-a29d-9276333958ed" providerId="ADAL" clId="{C43E9220-2530-4199-85DB-B95A811E0A67}" dt="2025-02-14T20:09:28.338" v="23606"/>
        <pc:sldMasterMkLst>
          <pc:docMk/>
          <pc:sldMasterMk cId="0" sldId="2147483648"/>
        </pc:sldMasterMkLst>
        <pc:sldLayoutChg chg="modTransition">
          <pc:chgData name="VIVIAN CHAPLIN GANZO SAVEDRA" userId="571f83ee-2260-4b8a-a29d-9276333958ed" providerId="ADAL" clId="{C43E9220-2530-4199-85DB-B95A811E0A67}" dt="2025-02-14T20:09:28.338" v="23606"/>
          <pc:sldLayoutMkLst>
            <pc:docMk/>
            <pc:sldMasterMk cId="0" sldId="2147483648"/>
            <pc:sldLayoutMk cId="877454235" sldId="2147483649"/>
          </pc:sldLayoutMkLst>
        </pc:sldLayoutChg>
        <pc:sldLayoutChg chg="modTransition">
          <pc:chgData name="VIVIAN CHAPLIN GANZO SAVEDRA" userId="571f83ee-2260-4b8a-a29d-9276333958ed" providerId="ADAL" clId="{C43E9220-2530-4199-85DB-B95A811E0A67}" dt="2025-02-14T20:09:28.338" v="23606"/>
          <pc:sldLayoutMkLst>
            <pc:docMk/>
            <pc:sldMasterMk cId="0" sldId="2147483648"/>
            <pc:sldLayoutMk cId="1569222053" sldId="2147483650"/>
          </pc:sldLayoutMkLst>
        </pc:sldLayoutChg>
        <pc:sldLayoutChg chg="modTransition">
          <pc:chgData name="VIVIAN CHAPLIN GANZO SAVEDRA" userId="571f83ee-2260-4b8a-a29d-9276333958ed" providerId="ADAL" clId="{C43E9220-2530-4199-85DB-B95A811E0A67}" dt="2025-02-14T20:09:28.338" v="23606"/>
          <pc:sldLayoutMkLst>
            <pc:docMk/>
            <pc:sldMasterMk cId="0" sldId="2147483648"/>
            <pc:sldLayoutMk cId="3053029524" sldId="2147483651"/>
          </pc:sldLayoutMkLst>
        </pc:sldLayoutChg>
        <pc:sldLayoutChg chg="modTransition">
          <pc:chgData name="VIVIAN CHAPLIN GANZO SAVEDRA" userId="571f83ee-2260-4b8a-a29d-9276333958ed" providerId="ADAL" clId="{C43E9220-2530-4199-85DB-B95A811E0A67}" dt="2025-02-14T20:09:28.338" v="23606"/>
          <pc:sldLayoutMkLst>
            <pc:docMk/>
            <pc:sldMasterMk cId="0" sldId="2147483648"/>
            <pc:sldLayoutMk cId="3723821433" sldId="2147483652"/>
          </pc:sldLayoutMkLst>
        </pc:sldLayoutChg>
        <pc:sldLayoutChg chg="modTransition">
          <pc:chgData name="VIVIAN CHAPLIN GANZO SAVEDRA" userId="571f83ee-2260-4b8a-a29d-9276333958ed" providerId="ADAL" clId="{C43E9220-2530-4199-85DB-B95A811E0A67}" dt="2025-02-14T20:09:28.338" v="23606"/>
          <pc:sldLayoutMkLst>
            <pc:docMk/>
            <pc:sldMasterMk cId="0" sldId="2147483648"/>
            <pc:sldLayoutMk cId="1765734253" sldId="2147483653"/>
          </pc:sldLayoutMkLst>
        </pc:sldLayoutChg>
        <pc:sldLayoutChg chg="modTransition">
          <pc:chgData name="VIVIAN CHAPLIN GANZO SAVEDRA" userId="571f83ee-2260-4b8a-a29d-9276333958ed" providerId="ADAL" clId="{C43E9220-2530-4199-85DB-B95A811E0A67}" dt="2025-02-14T20:09:28.338" v="23606"/>
          <pc:sldLayoutMkLst>
            <pc:docMk/>
            <pc:sldMasterMk cId="0" sldId="2147483648"/>
            <pc:sldLayoutMk cId="1646693635" sldId="2147483654"/>
          </pc:sldLayoutMkLst>
        </pc:sldLayoutChg>
        <pc:sldLayoutChg chg="modTransition">
          <pc:chgData name="VIVIAN CHAPLIN GANZO SAVEDRA" userId="571f83ee-2260-4b8a-a29d-9276333958ed" providerId="ADAL" clId="{C43E9220-2530-4199-85DB-B95A811E0A67}" dt="2025-02-14T20:09:28.338" v="23606"/>
          <pc:sldLayoutMkLst>
            <pc:docMk/>
            <pc:sldMasterMk cId="0" sldId="2147483648"/>
            <pc:sldLayoutMk cId="948595320" sldId="2147483655"/>
          </pc:sldLayoutMkLst>
        </pc:sldLayoutChg>
        <pc:sldLayoutChg chg="modTransition">
          <pc:chgData name="VIVIAN CHAPLIN GANZO SAVEDRA" userId="571f83ee-2260-4b8a-a29d-9276333958ed" providerId="ADAL" clId="{C43E9220-2530-4199-85DB-B95A811E0A67}" dt="2025-02-14T20:09:28.338" v="23606"/>
          <pc:sldLayoutMkLst>
            <pc:docMk/>
            <pc:sldMasterMk cId="0" sldId="2147483648"/>
            <pc:sldLayoutMk cId="3670125445" sldId="2147483656"/>
          </pc:sldLayoutMkLst>
        </pc:sldLayoutChg>
        <pc:sldLayoutChg chg="modTransition">
          <pc:chgData name="VIVIAN CHAPLIN GANZO SAVEDRA" userId="571f83ee-2260-4b8a-a29d-9276333958ed" providerId="ADAL" clId="{C43E9220-2530-4199-85DB-B95A811E0A67}" dt="2025-02-14T20:09:28.338" v="23606"/>
          <pc:sldLayoutMkLst>
            <pc:docMk/>
            <pc:sldMasterMk cId="0" sldId="2147483648"/>
            <pc:sldLayoutMk cId="2790856227" sldId="2147483657"/>
          </pc:sldLayoutMkLst>
        </pc:sldLayoutChg>
        <pc:sldLayoutChg chg="modTransition">
          <pc:chgData name="VIVIAN CHAPLIN GANZO SAVEDRA" userId="571f83ee-2260-4b8a-a29d-9276333958ed" providerId="ADAL" clId="{C43E9220-2530-4199-85DB-B95A811E0A67}" dt="2025-02-14T20:09:28.338" v="23606"/>
          <pc:sldLayoutMkLst>
            <pc:docMk/>
            <pc:sldMasterMk cId="0" sldId="2147483648"/>
            <pc:sldLayoutMk cId="190579663" sldId="2147483658"/>
          </pc:sldLayoutMkLst>
        </pc:sldLayoutChg>
        <pc:sldLayoutChg chg="modTransition">
          <pc:chgData name="VIVIAN CHAPLIN GANZO SAVEDRA" userId="571f83ee-2260-4b8a-a29d-9276333958ed" providerId="ADAL" clId="{C43E9220-2530-4199-85DB-B95A811E0A67}" dt="2025-02-14T20:09:28.338" v="23606"/>
          <pc:sldLayoutMkLst>
            <pc:docMk/>
            <pc:sldMasterMk cId="0" sldId="2147483648"/>
            <pc:sldLayoutMk cId="3509954622" sldId="2147483659"/>
          </pc:sldLayoutMkLst>
        </pc:sldLayoutChg>
      </pc:sldMasterChg>
    </pc:docChg>
  </pc:docChgLst>
  <pc:docChgLst>
    <pc:chgData name="GEOVANE EZIEL CARDOSO" userId="01a6709c-abbb-499d-bea8-d80b6c8b256c" providerId="ADAL" clId="{625E675F-34B1-434E-95CA-7961E1DA43D4}"/>
    <pc:docChg chg="modSld">
      <pc:chgData name="GEOVANE EZIEL CARDOSO" userId="01a6709c-abbb-499d-bea8-d80b6c8b256c" providerId="ADAL" clId="{625E675F-34B1-434E-95CA-7961E1DA43D4}" dt="2025-02-21T17:42:24.457" v="2" actId="1076"/>
      <pc:docMkLst>
        <pc:docMk/>
      </pc:docMkLst>
      <pc:sldChg chg="modSp mod">
        <pc:chgData name="GEOVANE EZIEL CARDOSO" userId="01a6709c-abbb-499d-bea8-d80b6c8b256c" providerId="ADAL" clId="{625E675F-34B1-434E-95CA-7961E1DA43D4}" dt="2025-02-21T17:42:24.457" v="2" actId="1076"/>
        <pc:sldMkLst>
          <pc:docMk/>
          <pc:sldMk cId="3388198546" sldId="279"/>
        </pc:sldMkLst>
        <pc:spChg chg="mod">
          <ac:chgData name="GEOVANE EZIEL CARDOSO" userId="01a6709c-abbb-499d-bea8-d80b6c8b256c" providerId="ADAL" clId="{625E675F-34B1-434E-95CA-7961E1DA43D4}" dt="2025-02-21T17:42:15.157" v="0" actId="1076"/>
          <ac:spMkLst>
            <pc:docMk/>
            <pc:sldMk cId="3388198546" sldId="279"/>
            <ac:spMk id="36" creationId="{3A733938-F5C4-3F2A-F493-E7F16875C03C}"/>
          </ac:spMkLst>
        </pc:spChg>
        <pc:spChg chg="mod">
          <ac:chgData name="GEOVANE EZIEL CARDOSO" userId="01a6709c-abbb-499d-bea8-d80b6c8b256c" providerId="ADAL" clId="{625E675F-34B1-434E-95CA-7961E1DA43D4}" dt="2025-02-21T17:42:24.457" v="2" actId="1076"/>
          <ac:spMkLst>
            <pc:docMk/>
            <pc:sldMk cId="3388198546" sldId="279"/>
            <ac:spMk id="39" creationId="{2DE86B60-E8AA-B619-0708-435FCD3906C7}"/>
          </ac:spMkLst>
        </pc:spChg>
      </pc:sldChg>
    </pc:docChg>
  </pc:docChgLst>
  <pc:docChgLst>
    <pc:chgData name="GEOVANE EZIEL CARDOSO" userId="01a6709c-abbb-499d-bea8-d80b6c8b256c" providerId="ADAL" clId="{8C805945-E1CB-4B59-A3DA-044E1B45FBB5}"/>
    <pc:docChg chg="modSld">
      <pc:chgData name="GEOVANE EZIEL CARDOSO" userId="01a6709c-abbb-499d-bea8-d80b6c8b256c" providerId="ADAL" clId="{8C805945-E1CB-4B59-A3DA-044E1B45FBB5}" dt="2025-02-18T14:12:19.865" v="0" actId="20577"/>
      <pc:docMkLst>
        <pc:docMk/>
      </pc:docMkLst>
      <pc:sldChg chg="modSp mod">
        <pc:chgData name="GEOVANE EZIEL CARDOSO" userId="01a6709c-abbb-499d-bea8-d80b6c8b256c" providerId="ADAL" clId="{8C805945-E1CB-4B59-A3DA-044E1B45FBB5}" dt="2025-02-18T14:12:19.865" v="0" actId="20577"/>
        <pc:sldMkLst>
          <pc:docMk/>
          <pc:sldMk cId="4241473270" sldId="289"/>
        </pc:sldMkLst>
        <pc:spChg chg="mod">
          <ac:chgData name="GEOVANE EZIEL CARDOSO" userId="01a6709c-abbb-499d-bea8-d80b6c8b256c" providerId="ADAL" clId="{8C805945-E1CB-4B59-A3DA-044E1B45FBB5}" dt="2025-02-18T14:12:19.865" v="0" actId="20577"/>
          <ac:spMkLst>
            <pc:docMk/>
            <pc:sldMk cId="4241473270" sldId="289"/>
            <ac:spMk id="8" creationId="{5FB37828-408F-652E-52F9-861486F6D71D}"/>
          </ac:spMkLst>
        </pc:spChg>
      </pc:sldChg>
    </pc:docChg>
  </pc:docChgLst>
  <pc:docChgLst>
    <pc:chgData name="GEOVANE EZIEL CARDOSO" userId="S::4512375@tcesc.tc.br::01a6709c-abbb-499d-bea8-d80b6c8b256c" providerId="AD" clId="Web-{A4FBED0B-7208-4F13-AE1F-122ED2EFF63E}"/>
    <pc:docChg chg="modSld">
      <pc:chgData name="GEOVANE EZIEL CARDOSO" userId="S::4512375@tcesc.tc.br::01a6709c-abbb-499d-bea8-d80b6c8b256c" providerId="AD" clId="Web-{A4FBED0B-7208-4F13-AE1F-122ED2EFF63E}" dt="2025-02-12T19:34:46.409" v="3" actId="20577"/>
      <pc:docMkLst>
        <pc:docMk/>
      </pc:docMkLst>
      <pc:sldChg chg="modSp">
        <pc:chgData name="GEOVANE EZIEL CARDOSO" userId="S::4512375@tcesc.tc.br::01a6709c-abbb-499d-bea8-d80b6c8b256c" providerId="AD" clId="Web-{A4FBED0B-7208-4F13-AE1F-122ED2EFF63E}" dt="2025-02-12T19:34:46.409" v="3" actId="20577"/>
        <pc:sldMkLst>
          <pc:docMk/>
          <pc:sldMk cId="3984287835" sldId="262"/>
        </pc:sldMkLst>
        <pc:spChg chg="mod">
          <ac:chgData name="GEOVANE EZIEL CARDOSO" userId="S::4512375@tcesc.tc.br::01a6709c-abbb-499d-bea8-d80b6c8b256c" providerId="AD" clId="Web-{A4FBED0B-7208-4F13-AE1F-122ED2EFF63E}" dt="2025-02-12T19:34:46.409" v="3" actId="20577"/>
          <ac:spMkLst>
            <pc:docMk/>
            <pc:sldMk cId="3984287835" sldId="262"/>
            <ac:spMk id="6" creationId="{E0818042-AA9D-BDDE-641B-10A006247296}"/>
          </ac:spMkLst>
        </pc:spChg>
      </pc:sldChg>
    </pc:docChg>
  </pc:docChgLst>
  <pc:docChgLst>
    <pc:chgData name="VIVIAN CHAPLIN GANZO SAVEDRA" userId="571f83ee-2260-4b8a-a29d-9276333958ed" providerId="ADAL" clId="{643EC8C1-25F9-48C9-BBE2-FFD21BB34BFA}"/>
    <pc:docChg chg="undo custSel addSld modSld sldOrd">
      <pc:chgData name="VIVIAN CHAPLIN GANZO SAVEDRA" userId="571f83ee-2260-4b8a-a29d-9276333958ed" providerId="ADAL" clId="{643EC8C1-25F9-48C9-BBE2-FFD21BB34BFA}" dt="2025-02-20T00:55:57.925" v="887" actId="207"/>
      <pc:docMkLst>
        <pc:docMk/>
      </pc:docMkLst>
      <pc:sldChg chg="modSp mod">
        <pc:chgData name="VIVIAN CHAPLIN GANZO SAVEDRA" userId="571f83ee-2260-4b8a-a29d-9276333958ed" providerId="ADAL" clId="{643EC8C1-25F9-48C9-BBE2-FFD21BB34BFA}" dt="2025-02-20T00:27:28.473" v="3" actId="1076"/>
        <pc:sldMkLst>
          <pc:docMk/>
          <pc:sldMk cId="208091904" sldId="261"/>
        </pc:sldMkLst>
        <pc:spChg chg="mod">
          <ac:chgData name="VIVIAN CHAPLIN GANZO SAVEDRA" userId="571f83ee-2260-4b8a-a29d-9276333958ed" providerId="ADAL" clId="{643EC8C1-25F9-48C9-BBE2-FFD21BB34BFA}" dt="2025-02-20T00:27:28.473" v="3" actId="1076"/>
          <ac:spMkLst>
            <pc:docMk/>
            <pc:sldMk cId="208091904" sldId="261"/>
            <ac:spMk id="15" creationId="{7BC8E2FB-E3EA-B04A-8362-F19D5F27AB44}"/>
          </ac:spMkLst>
        </pc:spChg>
        <pc:spChg chg="mod">
          <ac:chgData name="VIVIAN CHAPLIN GANZO SAVEDRA" userId="571f83ee-2260-4b8a-a29d-9276333958ed" providerId="ADAL" clId="{643EC8C1-25F9-48C9-BBE2-FFD21BB34BFA}" dt="2025-02-20T00:27:16.385" v="0" actId="1076"/>
          <ac:spMkLst>
            <pc:docMk/>
            <pc:sldMk cId="208091904" sldId="261"/>
            <ac:spMk id="16" creationId="{F6C52AF1-3C9C-6EC6-8C62-08F19B7975B0}"/>
          </ac:spMkLst>
        </pc:spChg>
        <pc:spChg chg="mod">
          <ac:chgData name="VIVIAN CHAPLIN GANZO SAVEDRA" userId="571f83ee-2260-4b8a-a29d-9276333958ed" providerId="ADAL" clId="{643EC8C1-25F9-48C9-BBE2-FFD21BB34BFA}" dt="2025-02-20T00:27:18.333" v="1" actId="1076"/>
          <ac:spMkLst>
            <pc:docMk/>
            <pc:sldMk cId="208091904" sldId="261"/>
            <ac:spMk id="17" creationId="{5742564D-922A-ADBD-8B5C-9A2CD1CD9D41}"/>
          </ac:spMkLst>
        </pc:spChg>
      </pc:sldChg>
      <pc:sldChg chg="modSp mod">
        <pc:chgData name="VIVIAN CHAPLIN GANZO SAVEDRA" userId="571f83ee-2260-4b8a-a29d-9276333958ed" providerId="ADAL" clId="{643EC8C1-25F9-48C9-BBE2-FFD21BB34BFA}" dt="2025-02-20T00:28:35.048" v="11" actId="20577"/>
        <pc:sldMkLst>
          <pc:docMk/>
          <pc:sldMk cId="3093743192" sldId="265"/>
        </pc:sldMkLst>
        <pc:spChg chg="mod">
          <ac:chgData name="VIVIAN CHAPLIN GANZO SAVEDRA" userId="571f83ee-2260-4b8a-a29d-9276333958ed" providerId="ADAL" clId="{643EC8C1-25F9-48C9-BBE2-FFD21BB34BFA}" dt="2025-02-20T00:27:59.864" v="5" actId="14100"/>
          <ac:spMkLst>
            <pc:docMk/>
            <pc:sldMk cId="3093743192" sldId="265"/>
            <ac:spMk id="8" creationId="{94F11386-56CE-15CE-63DB-64C0E595E7F0}"/>
          </ac:spMkLst>
        </pc:spChg>
        <pc:spChg chg="mod">
          <ac:chgData name="VIVIAN CHAPLIN GANZO SAVEDRA" userId="571f83ee-2260-4b8a-a29d-9276333958ed" providerId="ADAL" clId="{643EC8C1-25F9-48C9-BBE2-FFD21BB34BFA}" dt="2025-02-20T00:28:35.048" v="11" actId="20577"/>
          <ac:spMkLst>
            <pc:docMk/>
            <pc:sldMk cId="3093743192" sldId="265"/>
            <ac:spMk id="10" creationId="{D3BF8C03-6E88-013A-8D93-89CCE45B70EF}"/>
          </ac:spMkLst>
        </pc:spChg>
      </pc:sldChg>
      <pc:sldChg chg="addSp delSp modSp mod">
        <pc:chgData name="VIVIAN CHAPLIN GANZO SAVEDRA" userId="571f83ee-2260-4b8a-a29d-9276333958ed" providerId="ADAL" clId="{643EC8C1-25F9-48C9-BBE2-FFD21BB34BFA}" dt="2025-02-20T00:30:39.028" v="50" actId="20577"/>
        <pc:sldMkLst>
          <pc:docMk/>
          <pc:sldMk cId="3316863673" sldId="268"/>
        </pc:sldMkLst>
        <pc:spChg chg="add del mod">
          <ac:chgData name="VIVIAN CHAPLIN GANZO SAVEDRA" userId="571f83ee-2260-4b8a-a29d-9276333958ed" providerId="ADAL" clId="{643EC8C1-25F9-48C9-BBE2-FFD21BB34BFA}" dt="2025-02-20T00:30:19.010" v="34"/>
          <ac:spMkLst>
            <pc:docMk/>
            <pc:sldMk cId="3316863673" sldId="268"/>
            <ac:spMk id="6" creationId="{523AD82B-82E0-821F-DD5B-0204B01A0B7D}"/>
          </ac:spMkLst>
        </pc:spChg>
        <pc:spChg chg="del mod">
          <ac:chgData name="VIVIAN CHAPLIN GANZO SAVEDRA" userId="571f83ee-2260-4b8a-a29d-9276333958ed" providerId="ADAL" clId="{643EC8C1-25F9-48C9-BBE2-FFD21BB34BFA}" dt="2025-02-20T00:29:19.099" v="16" actId="478"/>
          <ac:spMkLst>
            <pc:docMk/>
            <pc:sldMk cId="3316863673" sldId="268"/>
            <ac:spMk id="22" creationId="{7DD5DF73-0831-FC04-5C01-FE4B0EE96A09}"/>
          </ac:spMkLst>
        </pc:spChg>
        <pc:spChg chg="mod">
          <ac:chgData name="VIVIAN CHAPLIN GANZO SAVEDRA" userId="571f83ee-2260-4b8a-a29d-9276333958ed" providerId="ADAL" clId="{643EC8C1-25F9-48C9-BBE2-FFD21BB34BFA}" dt="2025-02-20T00:30:39.028" v="50" actId="20577"/>
          <ac:spMkLst>
            <pc:docMk/>
            <pc:sldMk cId="3316863673" sldId="268"/>
            <ac:spMk id="23" creationId="{5FAFD0D2-BB2E-EEF7-EE7C-2CB980CE6B81}"/>
          </ac:spMkLst>
        </pc:spChg>
        <pc:picChg chg="mod">
          <ac:chgData name="VIVIAN CHAPLIN GANZO SAVEDRA" userId="571f83ee-2260-4b8a-a29d-9276333958ed" providerId="ADAL" clId="{643EC8C1-25F9-48C9-BBE2-FFD21BB34BFA}" dt="2025-02-20T00:29:33.599" v="26" actId="1076"/>
          <ac:picMkLst>
            <pc:docMk/>
            <pc:sldMk cId="3316863673" sldId="268"/>
            <ac:picMk id="11" creationId="{F03ACA3A-CC67-15DC-4D24-EB5F5668E3C0}"/>
          </ac:picMkLst>
        </pc:picChg>
        <pc:picChg chg="mod">
          <ac:chgData name="VIVIAN CHAPLIN GANZO SAVEDRA" userId="571f83ee-2260-4b8a-a29d-9276333958ed" providerId="ADAL" clId="{643EC8C1-25F9-48C9-BBE2-FFD21BB34BFA}" dt="2025-02-20T00:29:35.349" v="27" actId="1076"/>
          <ac:picMkLst>
            <pc:docMk/>
            <pc:sldMk cId="3316863673" sldId="268"/>
            <ac:picMk id="17" creationId="{61289FF9-ADA2-78E0-151A-91F49A452C34}"/>
          </ac:picMkLst>
        </pc:picChg>
      </pc:sldChg>
      <pc:sldChg chg="modSp mod">
        <pc:chgData name="VIVIAN CHAPLIN GANZO SAVEDRA" userId="571f83ee-2260-4b8a-a29d-9276333958ed" providerId="ADAL" clId="{643EC8C1-25F9-48C9-BBE2-FFD21BB34BFA}" dt="2025-02-20T00:31:04.279" v="56" actId="20577"/>
        <pc:sldMkLst>
          <pc:docMk/>
          <pc:sldMk cId="474454542" sldId="271"/>
        </pc:sldMkLst>
        <pc:spChg chg="mod">
          <ac:chgData name="VIVIAN CHAPLIN GANZO SAVEDRA" userId="571f83ee-2260-4b8a-a29d-9276333958ed" providerId="ADAL" clId="{643EC8C1-25F9-48C9-BBE2-FFD21BB34BFA}" dt="2025-02-20T00:31:04.279" v="56" actId="20577"/>
          <ac:spMkLst>
            <pc:docMk/>
            <pc:sldMk cId="474454542" sldId="271"/>
            <ac:spMk id="23" creationId="{04BC6B8D-BD93-46B3-5719-F5941CD5AB46}"/>
          </ac:spMkLst>
        </pc:spChg>
      </pc:sldChg>
      <pc:sldChg chg="modSp mod">
        <pc:chgData name="VIVIAN CHAPLIN GANZO SAVEDRA" userId="571f83ee-2260-4b8a-a29d-9276333958ed" providerId="ADAL" clId="{643EC8C1-25F9-48C9-BBE2-FFD21BB34BFA}" dt="2025-02-20T00:32:08.967" v="90" actId="1076"/>
        <pc:sldMkLst>
          <pc:docMk/>
          <pc:sldMk cId="1022455502" sldId="275"/>
        </pc:sldMkLst>
        <pc:spChg chg="mod">
          <ac:chgData name="VIVIAN CHAPLIN GANZO SAVEDRA" userId="571f83ee-2260-4b8a-a29d-9276333958ed" providerId="ADAL" clId="{643EC8C1-25F9-48C9-BBE2-FFD21BB34BFA}" dt="2025-02-20T00:32:08.967" v="90" actId="1076"/>
          <ac:spMkLst>
            <pc:docMk/>
            <pc:sldMk cId="1022455502" sldId="275"/>
            <ac:spMk id="16" creationId="{5A990139-2360-A9CE-A888-96B590622E13}"/>
          </ac:spMkLst>
        </pc:spChg>
      </pc:sldChg>
      <pc:sldChg chg="modSp mod">
        <pc:chgData name="VIVIAN CHAPLIN GANZO SAVEDRA" userId="571f83ee-2260-4b8a-a29d-9276333958ed" providerId="ADAL" clId="{643EC8C1-25F9-48C9-BBE2-FFD21BB34BFA}" dt="2025-02-20T00:55:48.255" v="866" actId="207"/>
        <pc:sldMkLst>
          <pc:docMk/>
          <pc:sldMk cId="1456829735" sldId="287"/>
        </pc:sldMkLst>
        <pc:spChg chg="mod">
          <ac:chgData name="VIVIAN CHAPLIN GANZO SAVEDRA" userId="571f83ee-2260-4b8a-a29d-9276333958ed" providerId="ADAL" clId="{643EC8C1-25F9-48C9-BBE2-FFD21BB34BFA}" dt="2025-02-20T00:55:48.255" v="866" actId="207"/>
          <ac:spMkLst>
            <pc:docMk/>
            <pc:sldMk cId="1456829735" sldId="287"/>
            <ac:spMk id="8" creationId="{78605EE8-956C-B042-A338-067738E5E462}"/>
          </ac:spMkLst>
        </pc:spChg>
      </pc:sldChg>
      <pc:sldChg chg="modSp mod">
        <pc:chgData name="VIVIAN CHAPLIN GANZO SAVEDRA" userId="571f83ee-2260-4b8a-a29d-9276333958ed" providerId="ADAL" clId="{643EC8C1-25F9-48C9-BBE2-FFD21BB34BFA}" dt="2025-02-20T00:55:57.925" v="887" actId="207"/>
        <pc:sldMkLst>
          <pc:docMk/>
          <pc:sldMk cId="4241473270" sldId="289"/>
        </pc:sldMkLst>
        <pc:spChg chg="mod">
          <ac:chgData name="VIVIAN CHAPLIN GANZO SAVEDRA" userId="571f83ee-2260-4b8a-a29d-9276333958ed" providerId="ADAL" clId="{643EC8C1-25F9-48C9-BBE2-FFD21BB34BFA}" dt="2025-02-20T00:55:57.925" v="887" actId="207"/>
          <ac:spMkLst>
            <pc:docMk/>
            <pc:sldMk cId="4241473270" sldId="289"/>
            <ac:spMk id="8" creationId="{5FB37828-408F-652E-52F9-861486F6D71D}"/>
          </ac:spMkLst>
        </pc:spChg>
      </pc:sldChg>
      <pc:sldChg chg="addSp delSp modSp add mod delAnim">
        <pc:chgData name="VIVIAN CHAPLIN GANZO SAVEDRA" userId="571f83ee-2260-4b8a-a29d-9276333958ed" providerId="ADAL" clId="{643EC8C1-25F9-48C9-BBE2-FFD21BB34BFA}" dt="2025-02-20T00:45:01.701" v="422" actId="207"/>
        <pc:sldMkLst>
          <pc:docMk/>
          <pc:sldMk cId="1543266478" sldId="293"/>
        </pc:sldMkLst>
        <pc:spChg chg="mod">
          <ac:chgData name="VIVIAN CHAPLIN GANZO SAVEDRA" userId="571f83ee-2260-4b8a-a29d-9276333958ed" providerId="ADAL" clId="{643EC8C1-25F9-48C9-BBE2-FFD21BB34BFA}" dt="2025-02-20T00:40:10.802" v="361" actId="1076"/>
          <ac:spMkLst>
            <pc:docMk/>
            <pc:sldMk cId="1543266478" sldId="293"/>
            <ac:spMk id="6" creationId="{124CED49-7BCD-5EB6-69E7-8A482B8CC4E4}"/>
          </ac:spMkLst>
        </pc:spChg>
        <pc:spChg chg="add mod">
          <ac:chgData name="VIVIAN CHAPLIN GANZO SAVEDRA" userId="571f83ee-2260-4b8a-a29d-9276333958ed" providerId="ADAL" clId="{643EC8C1-25F9-48C9-BBE2-FFD21BB34BFA}" dt="2025-02-20T00:44:46.440" v="420" actId="14100"/>
          <ac:spMkLst>
            <pc:docMk/>
            <pc:sldMk cId="1543266478" sldId="293"/>
            <ac:spMk id="9" creationId="{22E8C85C-1256-A8A5-D67F-A074287A1A0B}"/>
          </ac:spMkLst>
        </pc:spChg>
        <pc:spChg chg="mod">
          <ac:chgData name="VIVIAN CHAPLIN GANZO SAVEDRA" userId="571f83ee-2260-4b8a-a29d-9276333958ed" providerId="ADAL" clId="{643EC8C1-25F9-48C9-BBE2-FFD21BB34BFA}" dt="2025-02-20T00:40:15.645" v="362" actId="1076"/>
          <ac:spMkLst>
            <pc:docMk/>
            <pc:sldMk cId="1543266478" sldId="293"/>
            <ac:spMk id="11" creationId="{5166CC7D-F6A9-44E9-7DB8-92130DD803F0}"/>
          </ac:spMkLst>
        </pc:spChg>
        <pc:spChg chg="add mod">
          <ac:chgData name="VIVIAN CHAPLIN GANZO SAVEDRA" userId="571f83ee-2260-4b8a-a29d-9276333958ed" providerId="ADAL" clId="{643EC8C1-25F9-48C9-BBE2-FFD21BB34BFA}" dt="2025-02-20T00:44:49.346" v="421" actId="14100"/>
          <ac:spMkLst>
            <pc:docMk/>
            <pc:sldMk cId="1543266478" sldId="293"/>
            <ac:spMk id="12" creationId="{73381FAC-9286-F7C5-8760-66CDCC58BD8D}"/>
          </ac:spMkLst>
        </pc:spChg>
        <pc:spChg chg="mod">
          <ac:chgData name="VIVIAN CHAPLIN GANZO SAVEDRA" userId="571f83ee-2260-4b8a-a29d-9276333958ed" providerId="ADAL" clId="{643EC8C1-25F9-48C9-BBE2-FFD21BB34BFA}" dt="2025-02-20T00:45:01.701" v="422" actId="207"/>
          <ac:spMkLst>
            <pc:docMk/>
            <pc:sldMk cId="1543266478" sldId="293"/>
            <ac:spMk id="13" creationId="{C2E410F5-921D-B199-4E13-77BA96404063}"/>
          </ac:spMkLst>
        </pc:spChg>
        <pc:spChg chg="mod">
          <ac:chgData name="VIVIAN CHAPLIN GANZO SAVEDRA" userId="571f83ee-2260-4b8a-a29d-9276333958ed" providerId="ADAL" clId="{643EC8C1-25F9-48C9-BBE2-FFD21BB34BFA}" dt="2025-02-20T00:40:21.872" v="364" actId="1076"/>
          <ac:spMkLst>
            <pc:docMk/>
            <pc:sldMk cId="1543266478" sldId="293"/>
            <ac:spMk id="14" creationId="{487A9AE2-B39A-FAE6-F04E-3E7CDA40E0FF}"/>
          </ac:spMkLst>
        </pc:spChg>
        <pc:spChg chg="del">
          <ac:chgData name="VIVIAN CHAPLIN GANZO SAVEDRA" userId="571f83ee-2260-4b8a-a29d-9276333958ed" providerId="ADAL" clId="{643EC8C1-25F9-48C9-BBE2-FFD21BB34BFA}" dt="2025-02-20T00:36:37.055" v="228" actId="478"/>
          <ac:spMkLst>
            <pc:docMk/>
            <pc:sldMk cId="1543266478" sldId="293"/>
            <ac:spMk id="19" creationId="{204E0029-26EF-2DE5-E3EC-437A17D9B730}"/>
          </ac:spMkLst>
        </pc:spChg>
        <pc:spChg chg="del mod">
          <ac:chgData name="VIVIAN CHAPLIN GANZO SAVEDRA" userId="571f83ee-2260-4b8a-a29d-9276333958ed" providerId="ADAL" clId="{643EC8C1-25F9-48C9-BBE2-FFD21BB34BFA}" dt="2025-02-20T00:33:35.692" v="128" actId="478"/>
          <ac:spMkLst>
            <pc:docMk/>
            <pc:sldMk cId="1543266478" sldId="293"/>
            <ac:spMk id="20" creationId="{978246C7-35E3-BC6D-0B10-4BAACF198D24}"/>
          </ac:spMkLst>
        </pc:spChg>
        <pc:spChg chg="del mod">
          <ac:chgData name="VIVIAN CHAPLIN GANZO SAVEDRA" userId="571f83ee-2260-4b8a-a29d-9276333958ed" providerId="ADAL" clId="{643EC8C1-25F9-48C9-BBE2-FFD21BB34BFA}" dt="2025-02-20T00:32:57.764" v="94" actId="478"/>
          <ac:spMkLst>
            <pc:docMk/>
            <pc:sldMk cId="1543266478" sldId="293"/>
            <ac:spMk id="22" creationId="{591B84CE-F559-5EEF-24C5-9ECB1D45AB3F}"/>
          </ac:spMkLst>
        </pc:spChg>
        <pc:picChg chg="del mod">
          <ac:chgData name="VIVIAN CHAPLIN GANZO SAVEDRA" userId="571f83ee-2260-4b8a-a29d-9276333958ed" providerId="ADAL" clId="{643EC8C1-25F9-48C9-BBE2-FFD21BB34BFA}" dt="2025-02-20T00:38:16.174" v="340" actId="478"/>
          <ac:picMkLst>
            <pc:docMk/>
            <pc:sldMk cId="1543266478" sldId="293"/>
            <ac:picMk id="18" creationId="{B4292432-A067-F8A9-E67F-C884E4AFF3D7}"/>
          </ac:picMkLst>
        </pc:picChg>
        <pc:cxnChg chg="add mod">
          <ac:chgData name="VIVIAN CHAPLIN GANZO SAVEDRA" userId="571f83ee-2260-4b8a-a29d-9276333958ed" providerId="ADAL" clId="{643EC8C1-25F9-48C9-BBE2-FFD21BB34BFA}" dt="2025-02-20T00:43:26.168" v="412" actId="1076"/>
          <ac:cxnSpMkLst>
            <pc:docMk/>
            <pc:sldMk cId="1543266478" sldId="293"/>
            <ac:cxnSpMk id="8" creationId="{6F68C56A-3D25-2F53-78DB-6C0BBFF8EC56}"/>
          </ac:cxnSpMkLst>
        </pc:cxnChg>
        <pc:cxnChg chg="del mod">
          <ac:chgData name="VIVIAN CHAPLIN GANZO SAVEDRA" userId="571f83ee-2260-4b8a-a29d-9276333958ed" providerId="ADAL" clId="{643EC8C1-25F9-48C9-BBE2-FFD21BB34BFA}" dt="2025-02-20T00:33:22.946" v="124" actId="478"/>
          <ac:cxnSpMkLst>
            <pc:docMk/>
            <pc:sldMk cId="1543266478" sldId="293"/>
            <ac:cxnSpMk id="10" creationId="{5A13363E-E463-5C07-D237-A1213A331189}"/>
          </ac:cxnSpMkLst>
        </pc:cxnChg>
        <pc:cxnChg chg="del">
          <ac:chgData name="VIVIAN CHAPLIN GANZO SAVEDRA" userId="571f83ee-2260-4b8a-a29d-9276333958ed" providerId="ADAL" clId="{643EC8C1-25F9-48C9-BBE2-FFD21BB34BFA}" dt="2025-02-20T00:33:37.973" v="129" actId="478"/>
          <ac:cxnSpMkLst>
            <pc:docMk/>
            <pc:sldMk cId="1543266478" sldId="293"/>
            <ac:cxnSpMk id="15" creationId="{AF67474E-C266-EC85-11C1-96210C673F39}"/>
          </ac:cxnSpMkLst>
        </pc:cxnChg>
        <pc:cxnChg chg="del">
          <ac:chgData name="VIVIAN CHAPLIN GANZO SAVEDRA" userId="571f83ee-2260-4b8a-a29d-9276333958ed" providerId="ADAL" clId="{643EC8C1-25F9-48C9-BBE2-FFD21BB34BFA}" dt="2025-02-20T00:33:40.169" v="130" actId="478"/>
          <ac:cxnSpMkLst>
            <pc:docMk/>
            <pc:sldMk cId="1543266478" sldId="293"/>
            <ac:cxnSpMk id="17" creationId="{35C4286B-FC54-BA9B-C1DF-6C77B3563F07}"/>
          </ac:cxnSpMkLst>
        </pc:cxnChg>
        <pc:cxnChg chg="add del mod">
          <ac:chgData name="VIVIAN CHAPLIN GANZO SAVEDRA" userId="571f83ee-2260-4b8a-a29d-9276333958ed" providerId="ADAL" clId="{643EC8C1-25F9-48C9-BBE2-FFD21BB34BFA}" dt="2025-02-20T00:41:06.814" v="372" actId="478"/>
          <ac:cxnSpMkLst>
            <pc:docMk/>
            <pc:sldMk cId="1543266478" sldId="293"/>
            <ac:cxnSpMk id="21" creationId="{2C8B24DB-038D-DA19-0DDE-A70A6EAC28B9}"/>
          </ac:cxnSpMkLst>
        </pc:cxnChg>
        <pc:cxnChg chg="add mod">
          <ac:chgData name="VIVIAN CHAPLIN GANZO SAVEDRA" userId="571f83ee-2260-4b8a-a29d-9276333958ed" providerId="ADAL" clId="{643EC8C1-25F9-48C9-BBE2-FFD21BB34BFA}" dt="2025-02-20T00:40:45.252" v="368" actId="1076"/>
          <ac:cxnSpMkLst>
            <pc:docMk/>
            <pc:sldMk cId="1543266478" sldId="293"/>
            <ac:cxnSpMk id="24" creationId="{CACF3ECC-F39E-B418-779A-CC02154078A1}"/>
          </ac:cxnSpMkLst>
        </pc:cxnChg>
        <pc:cxnChg chg="add mod">
          <ac:chgData name="VIVIAN CHAPLIN GANZO SAVEDRA" userId="571f83ee-2260-4b8a-a29d-9276333958ed" providerId="ADAL" clId="{643EC8C1-25F9-48C9-BBE2-FFD21BB34BFA}" dt="2025-02-20T00:41:10.958" v="373" actId="1076"/>
          <ac:cxnSpMkLst>
            <pc:docMk/>
            <pc:sldMk cId="1543266478" sldId="293"/>
            <ac:cxnSpMk id="28" creationId="{B5A9AF00-1F7F-FEBB-21FA-A56E41EF4B59}"/>
          </ac:cxnSpMkLst>
        </pc:cxnChg>
        <pc:cxnChg chg="add mod">
          <ac:chgData name="VIVIAN CHAPLIN GANZO SAVEDRA" userId="571f83ee-2260-4b8a-a29d-9276333958ed" providerId="ADAL" clId="{643EC8C1-25F9-48C9-BBE2-FFD21BB34BFA}" dt="2025-02-20T00:44:49.346" v="421" actId="14100"/>
          <ac:cxnSpMkLst>
            <pc:docMk/>
            <pc:sldMk cId="1543266478" sldId="293"/>
            <ac:cxnSpMk id="30" creationId="{4DA1D1BA-EF5A-A0CF-818A-A2DACA967356}"/>
          </ac:cxnSpMkLst>
        </pc:cxnChg>
      </pc:sldChg>
      <pc:sldChg chg="addSp delSp modSp add mod ord delAnim modAnim">
        <pc:chgData name="VIVIAN CHAPLIN GANZO SAVEDRA" userId="571f83ee-2260-4b8a-a29d-9276333958ed" providerId="ADAL" clId="{643EC8C1-25F9-48C9-BBE2-FFD21BB34BFA}" dt="2025-02-20T00:53:44.621" v="777" actId="255"/>
        <pc:sldMkLst>
          <pc:docMk/>
          <pc:sldMk cId="184476518" sldId="294"/>
        </pc:sldMkLst>
        <pc:spChg chg="del mod">
          <ac:chgData name="VIVIAN CHAPLIN GANZO SAVEDRA" userId="571f83ee-2260-4b8a-a29d-9276333958ed" providerId="ADAL" clId="{643EC8C1-25F9-48C9-BBE2-FFD21BB34BFA}" dt="2025-02-20T00:46:50.841" v="427" actId="478"/>
          <ac:spMkLst>
            <pc:docMk/>
            <pc:sldMk cId="184476518" sldId="294"/>
            <ac:spMk id="6" creationId="{A4DB4137-DF12-AD65-F58D-4C1F7E236776}"/>
          </ac:spMkLst>
        </pc:spChg>
        <pc:spChg chg="add mod">
          <ac:chgData name="VIVIAN CHAPLIN GANZO SAVEDRA" userId="571f83ee-2260-4b8a-a29d-9276333958ed" providerId="ADAL" clId="{643EC8C1-25F9-48C9-BBE2-FFD21BB34BFA}" dt="2025-02-20T00:47:32.707" v="501" actId="6549"/>
          <ac:spMkLst>
            <pc:docMk/>
            <pc:sldMk cId="184476518" sldId="294"/>
            <ac:spMk id="7" creationId="{B0F5F977-E44E-AAE1-5125-791689003324}"/>
          </ac:spMkLst>
        </pc:spChg>
        <pc:spChg chg="mod">
          <ac:chgData name="VIVIAN CHAPLIN GANZO SAVEDRA" userId="571f83ee-2260-4b8a-a29d-9276333958ed" providerId="ADAL" clId="{643EC8C1-25F9-48C9-BBE2-FFD21BB34BFA}" dt="2025-02-20T00:49:41.145" v="576" actId="20577"/>
          <ac:spMkLst>
            <pc:docMk/>
            <pc:sldMk cId="184476518" sldId="294"/>
            <ac:spMk id="9" creationId="{B2CCF304-6AF9-3844-417D-777CCDE2B042}"/>
          </ac:spMkLst>
        </pc:spChg>
        <pc:spChg chg="del">
          <ac:chgData name="VIVIAN CHAPLIN GANZO SAVEDRA" userId="571f83ee-2260-4b8a-a29d-9276333958ed" providerId="ADAL" clId="{643EC8C1-25F9-48C9-BBE2-FFD21BB34BFA}" dt="2025-02-20T00:48:10.833" v="502" actId="478"/>
          <ac:spMkLst>
            <pc:docMk/>
            <pc:sldMk cId="184476518" sldId="294"/>
            <ac:spMk id="11" creationId="{C2F24177-430B-06E0-8FC3-401058AA9677}"/>
          </ac:spMkLst>
        </pc:spChg>
        <pc:spChg chg="del mod">
          <ac:chgData name="VIVIAN CHAPLIN GANZO SAVEDRA" userId="571f83ee-2260-4b8a-a29d-9276333958ed" providerId="ADAL" clId="{643EC8C1-25F9-48C9-BBE2-FFD21BB34BFA}" dt="2025-02-20T00:50:05.245" v="617" actId="478"/>
          <ac:spMkLst>
            <pc:docMk/>
            <pc:sldMk cId="184476518" sldId="294"/>
            <ac:spMk id="12" creationId="{50EB12B1-BDE2-7AF2-24AE-B17437263886}"/>
          </ac:spMkLst>
        </pc:spChg>
        <pc:spChg chg="mod">
          <ac:chgData name="VIVIAN CHAPLIN GANZO SAVEDRA" userId="571f83ee-2260-4b8a-a29d-9276333958ed" providerId="ADAL" clId="{643EC8C1-25F9-48C9-BBE2-FFD21BB34BFA}" dt="2025-02-20T00:51:54.723" v="701" actId="1076"/>
          <ac:spMkLst>
            <pc:docMk/>
            <pc:sldMk cId="184476518" sldId="294"/>
            <ac:spMk id="13" creationId="{FB544A4E-BE6B-262A-45DB-827F1DA0B6D6}"/>
          </ac:spMkLst>
        </pc:spChg>
        <pc:spChg chg="mod">
          <ac:chgData name="VIVIAN CHAPLIN GANZO SAVEDRA" userId="571f83ee-2260-4b8a-a29d-9276333958ed" providerId="ADAL" clId="{643EC8C1-25F9-48C9-BBE2-FFD21BB34BFA}" dt="2025-02-20T00:50:28.787" v="621" actId="14100"/>
          <ac:spMkLst>
            <pc:docMk/>
            <pc:sldMk cId="184476518" sldId="294"/>
            <ac:spMk id="14" creationId="{65104F29-F0AE-A2B0-1D8A-00530D7F688F}"/>
          </ac:spMkLst>
        </pc:spChg>
        <pc:spChg chg="add mod">
          <ac:chgData name="VIVIAN CHAPLIN GANZO SAVEDRA" userId="571f83ee-2260-4b8a-a29d-9276333958ed" providerId="ADAL" clId="{643EC8C1-25F9-48C9-BBE2-FFD21BB34BFA}" dt="2025-02-20T00:49:53.775" v="615" actId="6549"/>
          <ac:spMkLst>
            <pc:docMk/>
            <pc:sldMk cId="184476518" sldId="294"/>
            <ac:spMk id="16" creationId="{33DC4495-CED2-D997-B838-B9985AA1CE9A}"/>
          </ac:spMkLst>
        </pc:spChg>
        <pc:spChg chg="add mod">
          <ac:chgData name="VIVIAN CHAPLIN GANZO SAVEDRA" userId="571f83ee-2260-4b8a-a29d-9276333958ed" providerId="ADAL" clId="{643EC8C1-25F9-48C9-BBE2-FFD21BB34BFA}" dt="2025-02-20T00:50:53.140" v="660" actId="14100"/>
          <ac:spMkLst>
            <pc:docMk/>
            <pc:sldMk cId="184476518" sldId="294"/>
            <ac:spMk id="17" creationId="{CB92FE08-6551-8525-222A-C98C3471EC30}"/>
          </ac:spMkLst>
        </pc:spChg>
        <pc:spChg chg="add mod">
          <ac:chgData name="VIVIAN CHAPLIN GANZO SAVEDRA" userId="571f83ee-2260-4b8a-a29d-9276333958ed" providerId="ADAL" clId="{643EC8C1-25F9-48C9-BBE2-FFD21BB34BFA}" dt="2025-02-20T00:53:44.621" v="777" actId="255"/>
          <ac:spMkLst>
            <pc:docMk/>
            <pc:sldMk cId="184476518" sldId="294"/>
            <ac:spMk id="22" creationId="{B73DDBB8-B896-B3D6-BCBA-DFBF46F46CC1}"/>
          </ac:spMkLst>
        </pc:spChg>
        <pc:picChg chg="add mod">
          <ac:chgData name="VIVIAN CHAPLIN GANZO SAVEDRA" userId="571f83ee-2260-4b8a-a29d-9276333958ed" providerId="ADAL" clId="{643EC8C1-25F9-48C9-BBE2-FFD21BB34BFA}" dt="2025-02-20T00:53:20.887" v="774" actId="1076"/>
          <ac:picMkLst>
            <pc:docMk/>
            <pc:sldMk cId="184476518" sldId="294"/>
            <ac:picMk id="21" creationId="{1B68E13E-DFC1-37BF-3930-A9C9B8B1CF11}"/>
          </ac:picMkLst>
        </pc:picChg>
        <pc:cxnChg chg="del">
          <ac:chgData name="VIVIAN CHAPLIN GANZO SAVEDRA" userId="571f83ee-2260-4b8a-a29d-9276333958ed" providerId="ADAL" clId="{643EC8C1-25F9-48C9-BBE2-FFD21BB34BFA}" dt="2025-02-20T00:48:13.724" v="503" actId="478"/>
          <ac:cxnSpMkLst>
            <pc:docMk/>
            <pc:sldMk cId="184476518" sldId="294"/>
            <ac:cxnSpMk id="8" creationId="{19BF4B04-8019-48B6-4F40-4FF919D88B41}"/>
          </ac:cxnSpMkLst>
        </pc:cxnChg>
        <pc:cxnChg chg="add mod">
          <ac:chgData name="VIVIAN CHAPLIN GANZO SAVEDRA" userId="571f83ee-2260-4b8a-a29d-9276333958ed" providerId="ADAL" clId="{643EC8C1-25F9-48C9-BBE2-FFD21BB34BFA}" dt="2025-02-20T00:49:59.152" v="616" actId="1076"/>
          <ac:cxnSpMkLst>
            <pc:docMk/>
            <pc:sldMk cId="184476518" sldId="294"/>
            <ac:cxnSpMk id="15" creationId="{E02A485E-E632-B029-6DF4-F39E0338F1AB}"/>
          </ac:cxnSpMkLst>
        </pc:cxnChg>
        <pc:cxnChg chg="add mod">
          <ac:chgData name="VIVIAN CHAPLIN GANZO SAVEDRA" userId="571f83ee-2260-4b8a-a29d-9276333958ed" providerId="ADAL" clId="{643EC8C1-25F9-48C9-BBE2-FFD21BB34BFA}" dt="2025-02-20T00:50:35.771" v="623" actId="1076"/>
          <ac:cxnSpMkLst>
            <pc:docMk/>
            <pc:sldMk cId="184476518" sldId="294"/>
            <ac:cxnSpMk id="18" creationId="{5A95F699-B718-F698-B838-D7A18A0E8B31}"/>
          </ac:cxnSpMkLst>
        </pc:cxnChg>
        <pc:cxnChg chg="add mod">
          <ac:chgData name="VIVIAN CHAPLIN GANZO SAVEDRA" userId="571f83ee-2260-4b8a-a29d-9276333958ed" providerId="ADAL" clId="{643EC8C1-25F9-48C9-BBE2-FFD21BB34BFA}" dt="2025-02-20T00:51:13.474" v="665" actId="1076"/>
          <ac:cxnSpMkLst>
            <pc:docMk/>
            <pc:sldMk cId="184476518" sldId="294"/>
            <ac:cxnSpMk id="19" creationId="{15142C61-4542-9097-3D00-4BC0A93E2F53}"/>
          </ac:cxnSpMkLst>
        </pc:cxnChg>
        <pc:cxnChg chg="del mod">
          <ac:chgData name="VIVIAN CHAPLIN GANZO SAVEDRA" userId="571f83ee-2260-4b8a-a29d-9276333958ed" providerId="ADAL" clId="{643EC8C1-25F9-48C9-BBE2-FFD21BB34BFA}" dt="2025-02-20T00:49:16.946" v="570" actId="478"/>
          <ac:cxnSpMkLst>
            <pc:docMk/>
            <pc:sldMk cId="184476518" sldId="294"/>
            <ac:cxnSpMk id="24" creationId="{236F8828-8F72-953E-E1DE-70085ECEE02D}"/>
          </ac:cxnSpMkLst>
        </pc:cxnChg>
        <pc:cxnChg chg="mod">
          <ac:chgData name="VIVIAN CHAPLIN GANZO SAVEDRA" userId="571f83ee-2260-4b8a-a29d-9276333958ed" providerId="ADAL" clId="{643EC8C1-25F9-48C9-BBE2-FFD21BB34BFA}" dt="2025-02-20T00:48:59.620" v="566" actId="14100"/>
          <ac:cxnSpMkLst>
            <pc:docMk/>
            <pc:sldMk cId="184476518" sldId="294"/>
            <ac:cxnSpMk id="28" creationId="{27B08AE3-30CA-C621-8478-866EA5676790}"/>
          </ac:cxnSpMkLst>
        </pc:cxnChg>
        <pc:cxnChg chg="mod">
          <ac:chgData name="VIVIAN CHAPLIN GANZO SAVEDRA" userId="571f83ee-2260-4b8a-a29d-9276333958ed" providerId="ADAL" clId="{643EC8C1-25F9-48C9-BBE2-FFD21BB34BFA}" dt="2025-02-20T00:50:05.245" v="617" actId="478"/>
          <ac:cxnSpMkLst>
            <pc:docMk/>
            <pc:sldMk cId="184476518" sldId="294"/>
            <ac:cxnSpMk id="30" creationId="{F3A62296-E58C-8239-0F6A-40CBCE74189F}"/>
          </ac:cxnSpMkLst>
        </pc:cxnChg>
      </pc:sldChg>
    </pc:docChg>
  </pc:docChgLst>
  <pc:docChgLst>
    <pc:chgData name="GEOVANE EZIEL CARDOSO" userId="01a6709c-abbb-499d-bea8-d80b6c8b256c" providerId="ADAL" clId="{B6E958B9-FC58-408E-B9BB-A4E83C2865C2}"/>
    <pc:docChg chg="modSld">
      <pc:chgData name="GEOVANE EZIEL CARDOSO" userId="01a6709c-abbb-499d-bea8-d80b6c8b256c" providerId="ADAL" clId="{B6E958B9-FC58-408E-B9BB-A4E83C2865C2}" dt="2025-02-14T14:02:47.783" v="0" actId="20577"/>
      <pc:docMkLst>
        <pc:docMk/>
      </pc:docMkLst>
      <pc:sldChg chg="modSp mod">
        <pc:chgData name="GEOVANE EZIEL CARDOSO" userId="01a6709c-abbb-499d-bea8-d80b6c8b256c" providerId="ADAL" clId="{B6E958B9-FC58-408E-B9BB-A4E83C2865C2}" dt="2025-02-14T14:02:47.783" v="0" actId="20577"/>
        <pc:sldMkLst>
          <pc:docMk/>
          <pc:sldMk cId="208091904" sldId="261"/>
        </pc:sldMkLst>
        <pc:spChg chg="mod">
          <ac:chgData name="GEOVANE EZIEL CARDOSO" userId="01a6709c-abbb-499d-bea8-d80b6c8b256c" providerId="ADAL" clId="{B6E958B9-FC58-408E-B9BB-A4E83C2865C2}" dt="2025-02-14T14:02:47.783" v="0" actId="20577"/>
          <ac:spMkLst>
            <pc:docMk/>
            <pc:sldMk cId="208091904" sldId="261"/>
            <ac:spMk id="11" creationId="{28513BB5-290E-ED01-5453-FDB8FF26FAEE}"/>
          </ac:spMkLst>
        </pc:spChg>
      </pc:sldChg>
    </pc:docChg>
  </pc:docChgLst>
  <pc:docChgLst>
    <pc:chgData name="VIVIAN CHAPLIN GANZO SAVEDRA" userId="S::4512979@tcesc.tc.br::571f83ee-2260-4b8a-a29d-9276333958ed" providerId="AD" clId="Web-{9526C9FE-3942-A993-9B01-514849820A50}"/>
    <pc:docChg chg="modSld">
      <pc:chgData name="VIVIAN CHAPLIN GANZO SAVEDRA" userId="S::4512979@tcesc.tc.br::571f83ee-2260-4b8a-a29d-9276333958ed" providerId="AD" clId="Web-{9526C9FE-3942-A993-9B01-514849820A50}" dt="2025-02-20T00:26:33.795" v="30" actId="1076"/>
      <pc:docMkLst>
        <pc:docMk/>
      </pc:docMkLst>
      <pc:sldChg chg="modSp">
        <pc:chgData name="VIVIAN CHAPLIN GANZO SAVEDRA" userId="S::4512979@tcesc.tc.br::571f83ee-2260-4b8a-a29d-9276333958ed" providerId="AD" clId="Web-{9526C9FE-3942-A993-9B01-514849820A50}" dt="2025-02-20T00:26:33.795" v="30" actId="1076"/>
        <pc:sldMkLst>
          <pc:docMk/>
          <pc:sldMk cId="208091904" sldId="261"/>
        </pc:sldMkLst>
        <pc:spChg chg="mod">
          <ac:chgData name="VIVIAN CHAPLIN GANZO SAVEDRA" userId="S::4512979@tcesc.tc.br::571f83ee-2260-4b8a-a29d-9276333958ed" providerId="AD" clId="Web-{9526C9FE-3942-A993-9B01-514849820A50}" dt="2025-02-20T00:24:40.370" v="9" actId="20577"/>
          <ac:spMkLst>
            <pc:docMk/>
            <pc:sldMk cId="208091904" sldId="261"/>
            <ac:spMk id="3" creationId="{AC6C3FE0-070F-E82F-CC53-1F1B198B8D92}"/>
          </ac:spMkLst>
        </pc:spChg>
        <pc:spChg chg="mod">
          <ac:chgData name="VIVIAN CHAPLIN GANZO SAVEDRA" userId="S::4512979@tcesc.tc.br::571f83ee-2260-4b8a-a29d-9276333958ed" providerId="AD" clId="Web-{9526C9FE-3942-A993-9B01-514849820A50}" dt="2025-02-20T00:24:35.635" v="6" actId="20577"/>
          <ac:spMkLst>
            <pc:docMk/>
            <pc:sldMk cId="208091904" sldId="261"/>
            <ac:spMk id="11" creationId="{28513BB5-290E-ED01-5453-FDB8FF26FAEE}"/>
          </ac:spMkLst>
        </pc:spChg>
        <pc:spChg chg="mod">
          <ac:chgData name="VIVIAN CHAPLIN GANZO SAVEDRA" userId="S::4512979@tcesc.tc.br::571f83ee-2260-4b8a-a29d-9276333958ed" providerId="AD" clId="Web-{9526C9FE-3942-A993-9B01-514849820A50}" dt="2025-02-20T00:26:32.264" v="29" actId="1076"/>
          <ac:spMkLst>
            <pc:docMk/>
            <pc:sldMk cId="208091904" sldId="261"/>
            <ac:spMk id="16" creationId="{F6C52AF1-3C9C-6EC6-8C62-08F19B7975B0}"/>
          </ac:spMkLst>
        </pc:spChg>
        <pc:spChg chg="mod">
          <ac:chgData name="VIVIAN CHAPLIN GANZO SAVEDRA" userId="S::4512979@tcesc.tc.br::571f83ee-2260-4b8a-a29d-9276333958ed" providerId="AD" clId="Web-{9526C9FE-3942-A993-9B01-514849820A50}" dt="2025-02-20T00:26:33.795" v="30" actId="1076"/>
          <ac:spMkLst>
            <pc:docMk/>
            <pc:sldMk cId="208091904" sldId="261"/>
            <ac:spMk id="17" creationId="{5742564D-922A-ADBD-8B5C-9A2CD1CD9D41}"/>
          </ac:spMkLst>
        </pc:spChg>
      </pc:sldChg>
    </pc:docChg>
  </pc:docChgLst>
  <pc:docChgLst>
    <pc:chgData name="VIVIAN CHAPLIN GANZO SAVEDRA" userId="S::4512979@tcesc.tc.br::571f83ee-2260-4b8a-a29d-9276333958ed" providerId="AD" clId="Web-{092F08FE-E0C5-CA95-A5D9-FD1A7AA808AA}"/>
    <pc:docChg chg="modSld">
      <pc:chgData name="VIVIAN CHAPLIN GANZO SAVEDRA" userId="S::4512979@tcesc.tc.br::571f83ee-2260-4b8a-a29d-9276333958ed" providerId="AD" clId="Web-{092F08FE-E0C5-CA95-A5D9-FD1A7AA808AA}" dt="2025-02-20T01:01:16.964" v="65" actId="20577"/>
      <pc:docMkLst>
        <pc:docMk/>
      </pc:docMkLst>
      <pc:sldChg chg="modSp">
        <pc:chgData name="VIVIAN CHAPLIN GANZO SAVEDRA" userId="S::4512979@tcesc.tc.br::571f83ee-2260-4b8a-a29d-9276333958ed" providerId="AD" clId="Web-{092F08FE-E0C5-CA95-A5D9-FD1A7AA808AA}" dt="2025-02-20T01:00:14.241" v="63" actId="20577"/>
        <pc:sldMkLst>
          <pc:docMk/>
          <pc:sldMk cId="3093743192" sldId="265"/>
        </pc:sldMkLst>
        <pc:spChg chg="mod">
          <ac:chgData name="VIVIAN CHAPLIN GANZO SAVEDRA" userId="S::4512979@tcesc.tc.br::571f83ee-2260-4b8a-a29d-9276333958ed" providerId="AD" clId="Web-{092F08FE-E0C5-CA95-A5D9-FD1A7AA808AA}" dt="2025-02-20T01:00:14.241" v="63" actId="20577"/>
          <ac:spMkLst>
            <pc:docMk/>
            <pc:sldMk cId="3093743192" sldId="265"/>
            <ac:spMk id="10" creationId="{D3BF8C03-6E88-013A-8D93-89CCE45B70EF}"/>
          </ac:spMkLst>
        </pc:spChg>
      </pc:sldChg>
      <pc:sldChg chg="modSp">
        <pc:chgData name="VIVIAN CHAPLIN GANZO SAVEDRA" userId="S::4512979@tcesc.tc.br::571f83ee-2260-4b8a-a29d-9276333958ed" providerId="AD" clId="Web-{092F08FE-E0C5-CA95-A5D9-FD1A7AA808AA}" dt="2025-02-20T01:01:16.964" v="65" actId="20577"/>
        <pc:sldMkLst>
          <pc:docMk/>
          <pc:sldMk cId="3316863673" sldId="268"/>
        </pc:sldMkLst>
        <pc:spChg chg="mod">
          <ac:chgData name="VIVIAN CHAPLIN GANZO SAVEDRA" userId="S::4512979@tcesc.tc.br::571f83ee-2260-4b8a-a29d-9276333958ed" providerId="AD" clId="Web-{092F08FE-E0C5-CA95-A5D9-FD1A7AA808AA}" dt="2025-02-20T01:01:16.964" v="65" actId="20577"/>
          <ac:spMkLst>
            <pc:docMk/>
            <pc:sldMk cId="3316863673" sldId="268"/>
            <ac:spMk id="23" creationId="{5FAFD0D2-BB2E-EEF7-EE7C-2CB980CE6B81}"/>
          </ac:spMkLst>
        </pc:spChg>
      </pc:sldChg>
      <pc:sldChg chg="modSp">
        <pc:chgData name="VIVIAN CHAPLIN GANZO SAVEDRA" userId="S::4512979@tcesc.tc.br::571f83ee-2260-4b8a-a29d-9276333958ed" providerId="AD" clId="Web-{092F08FE-E0C5-CA95-A5D9-FD1A7AA808AA}" dt="2025-02-20T00:59:53.661" v="35" actId="14100"/>
        <pc:sldMkLst>
          <pc:docMk/>
          <pc:sldMk cId="184476518" sldId="294"/>
        </pc:sldMkLst>
        <pc:spChg chg="mod">
          <ac:chgData name="VIVIAN CHAPLIN GANZO SAVEDRA" userId="S::4512979@tcesc.tc.br::571f83ee-2260-4b8a-a29d-9276333958ed" providerId="AD" clId="Web-{092F08FE-E0C5-CA95-A5D9-FD1A7AA808AA}" dt="2025-02-20T00:59:53.661" v="35" actId="14100"/>
          <ac:spMkLst>
            <pc:docMk/>
            <pc:sldMk cId="184476518" sldId="294"/>
            <ac:spMk id="22" creationId="{B73DDBB8-B896-B3D6-BCBA-DFBF46F46C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59E73-9051-4832-9131-3C70F731B90F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A9574-E101-48BD-9F0E-E2E4C3AD92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10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objetivo de qualquer procedimento correcional é determinar a realidade dos fatos, a Verdade Material. A responsabilização e a punição de servidores, empregados ou empresas privadas não são o foco, mas uma consequência do processo, quando se constata o cometimento de irregularidades. A finalidade do processo será sempre descobrir o que de fato aconteceu e somente a partir daí, com base nas provas coletadas, identificar os responsáveis e indicar as penalidades aplicáveis. Mas, também, pode acontecer de se concluir pela ausência de irregularidades, nesse caso o processo será arquivado.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A9574-E101-48BD-9F0E-E2E4C3AD92D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878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A9574-E101-48BD-9F0E-E2E4C3AD92D8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55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AED60-F7E2-50CE-262A-2ACD26C342C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FD703D-17CE-7805-0FBD-6FFCFA4F96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53E583-DB4A-A38B-066C-8515C86572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70D0C8-41EB-4C5C-AA61-FF1171E7BB06}" type="datetime1">
              <a:rPr lang="pt-BR"/>
              <a:pPr lvl="0"/>
              <a:t>21/02/2025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01CBF8-C477-58F8-0603-98961A5950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E30283-77C4-1F0A-B21F-AA907D4D70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77F64-D433-448E-AD0F-CF35307403FE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454235"/>
      </p:ext>
    </p:extLst>
  </p:cSld>
  <p:clrMapOvr>
    <a:masterClrMapping/>
  </p:clrMapOvr>
  <p:transition spd="slow">
    <p:split orient="vert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F98930-E732-E4C9-BCEB-751C8BA813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F79A267-42C5-B71D-6CC3-B037C7E1A04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706E62-D5C5-A56E-F8E9-DB5F2D65A3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14399E-3ADD-477B-BB0C-E13C5BCCB471}" type="datetime1">
              <a:rPr lang="pt-BR"/>
              <a:pPr lvl="0"/>
              <a:t>21/02/2025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92F0D6-5DC0-95B9-62B7-A4E1424B91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E7E260-1A72-E7D0-39D8-40DF0D3F62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E7FF15-151F-4BE3-8CA3-F4F65A4FE292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79663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867D87-81DC-93BE-E8C8-DACF1CF59B7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569B59-8D4D-CBF5-19EB-98BEC5CEE3A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32A1B7-825D-00C5-EEC5-CA09705619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C0685D-DF65-4499-9F3A-AF83D443B390}" type="datetime1">
              <a:rPr lang="pt-BR"/>
              <a:pPr lvl="0"/>
              <a:t>21/02/2025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AA80C4-596D-38D8-E478-A6A0B7087AF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414879-B71D-2BBF-ECC5-61C5DC5986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8A34D5-4FE4-4B2B-B552-05F01CCDE33E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954622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B2FB8-B274-7DF3-849D-F82A275023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4C7605-0363-70BF-2EF5-09DAF95DA8E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55A149-FE83-1BC7-589A-12DF289D36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171404-45A2-412F-9D21-84D875AB2108}" type="datetime1">
              <a:rPr lang="pt-BR"/>
              <a:pPr lvl="0"/>
              <a:t>21/02/2025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21FF51-BCFD-5566-94D4-A074670D5B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8FD6C7-26D7-88FE-E390-BE8C11BEF8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204EDA-5B3F-4562-951D-52930C213348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22205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054B1-EF6F-F45C-CA04-869FF99CD3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983D0D-CC14-6F84-C530-7EB12DEF35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7FE194-DC47-5783-7B08-BFC495A5F1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B0391C-B786-489C-975E-B55496A9D9E8}" type="datetime1">
              <a:rPr lang="pt-BR"/>
              <a:pPr lvl="0"/>
              <a:t>21/02/2025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038C6A-86E3-BD22-2C9A-662EA261F5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4147BA-1B73-4910-DBF9-3A222C8202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A31E26-FD43-48D2-81DE-CBF264E48052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029524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8F1C9-2B53-294F-9816-B372C97330F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76CE37-CEAE-BE03-D3D5-42BC640628A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2189FE-37A3-EA76-456C-5D0EFC32CA1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4A29EC-8C1C-9AFF-33AC-5F4A2DD053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08CDEE-8CAE-4860-A61F-89AC2EA109D5}" type="datetime1">
              <a:rPr lang="pt-BR"/>
              <a:pPr lvl="0"/>
              <a:t>21/02/2025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C0ACB2-6AA6-9933-3840-3EC756246E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47EC96-4054-8A99-DE92-69120DF446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692869-89C7-4009-8644-18D9B648D0BB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821433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B9C3D-1245-0686-7B07-030DF9E8E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0514D1-B8F9-BFF7-B9A1-6AA8CF49B7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4B0217-38B7-ABB8-00C3-E4B7FF20755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0FDE564-B62D-642A-D33E-DA1260F676F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EB3CF97-03E4-8C19-F2E6-AB4272A14EE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891C37E-3585-1908-F776-8B66126AC5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280AB7-95EE-478D-AF5C-25B85CF20A22}" type="datetime1">
              <a:rPr lang="pt-BR"/>
              <a:pPr lvl="0"/>
              <a:t>21/02/2025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7C94C03-D607-3620-E85E-E2DE432431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0800B30-9D83-3E4B-8416-7DB27D2079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5A0E05-D7C7-4D08-B10A-CDFC2EDB73C1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73425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515D8-B29E-FC13-8A0A-014FF0B646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FBE4669-54C5-0AF0-1A03-2CEA9B44FE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33EC49-8774-4DD8-AFB7-37774671F81F}" type="datetime1">
              <a:rPr lang="pt-BR"/>
              <a:pPr lvl="0"/>
              <a:t>21/02/2025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556254B-D958-24AE-265A-3F2E666417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4B946A9-35EF-A8C3-4A43-4697C03B79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90F7C-9589-4A63-83DF-1E35DE772B6C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69363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16B6E8-BE99-135A-A4FE-6A7152506C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8E3589-5E7C-408E-BBCE-473C8E9F805B}" type="datetime1">
              <a:rPr lang="pt-BR"/>
              <a:pPr lvl="0"/>
              <a:t>21/02/2025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D19F4BF-30B1-2C24-7F5C-C8B5A4C652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F271A8-DA24-8FB8-E174-33EAEAEF5D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F37CE7-2E67-49B6-BE63-C00A1515268D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595320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33FD2-D8AF-58D5-88F2-D8EB470444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30A31D-073F-C40A-2031-303D27A463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741B50-3A49-05C5-1479-14AEC7623B9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D0BEBF-4EB7-CFDA-D70F-FA24D8A821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5DB706-51D4-4653-8F3C-2BE7C640205D}" type="datetime1">
              <a:rPr lang="pt-BR"/>
              <a:pPr lvl="0"/>
              <a:t>21/02/2025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7CDEF4-9D0A-AE43-0B88-E098502B3B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C308C8-7568-CCE7-1720-4ED4A91531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059823-F982-4334-A519-15F54BBE9E93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125445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1AC62-DBA2-0DAA-0714-AD78F27AA7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5C711D3-E7CC-2A26-B20D-DDF39B39EFB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C14BDD-2422-3F17-52A2-75C6C5409EB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F78D56-4B52-A1B9-55E0-E4EE0D5DDD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57CFD7-A0B8-485F-8D50-758AFCBF8041}" type="datetime1">
              <a:rPr lang="pt-BR"/>
              <a:pPr lvl="0"/>
              <a:t>21/02/2025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3D78FE-24B1-3279-3B8E-4141264574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5D7352-3D5C-72F8-68D9-EB33CDD29E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4B6B99-9EDE-4D30-B83E-FB156380F45E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856227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D993596-32DF-3646-E86D-6DBF8AAF43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143C39-A6F0-4787-B461-FD878A4B8E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CB3B6A-1697-7622-1916-9DFBE73360E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B84213C-FDFC-41D3-9D6E-817439073471}" type="datetime1">
              <a:rPr lang="pt-BR"/>
              <a:pPr lvl="0"/>
              <a:t>21/02/2025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08992C-DB35-48D8-527B-AD9B45EA66C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29D322-075B-D19D-603F-0BCA683031E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93E8679-BD4F-4954-8A8F-257AB4E2C817}" type="slidenum"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t-B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t-B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br/cgu/pt-br/assuntos/noticias/2024/12/cgu-lanca-versao-atualizada-do-guia-lilas-contra-assedios-e-discriminacao-no-governo/22nov24-vfinal_cgu-guialilas2024.pdf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s://repositorio.cgu.gov.br/handle/1/93176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13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42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44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hyperlink" Target="mailto:corregedoriageral@t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4">
            <a:extLst>
              <a:ext uri="{FF2B5EF4-FFF2-40B4-BE49-F238E27FC236}">
                <a16:creationId xmlns:a16="http://schemas.microsoft.com/office/drawing/2014/main" id="{FC6BE254-89FF-4629-7C75-99103E5899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833"/>
          <a:stretch>
            <a:fillRect/>
          </a:stretch>
        </p:blipFill>
        <p:spPr>
          <a:xfrm>
            <a:off x="429" y="5543549"/>
            <a:ext cx="12191128" cy="13144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m 17">
            <a:extLst>
              <a:ext uri="{FF2B5EF4-FFF2-40B4-BE49-F238E27FC236}">
                <a16:creationId xmlns:a16="http://schemas.microsoft.com/office/drawing/2014/main" id="{F2782399-7B87-D9D5-230A-3062589AD2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5248271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m 18">
            <a:extLst>
              <a:ext uri="{FF2B5EF4-FFF2-40B4-BE49-F238E27FC236}">
                <a16:creationId xmlns:a16="http://schemas.microsoft.com/office/drawing/2014/main" id="{51AE7C73-B757-FEB0-6291-FAC51935DB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532" t="40417" r="12420" b="55139"/>
          <a:stretch>
            <a:fillRect/>
          </a:stretch>
        </p:blipFill>
        <p:spPr>
          <a:xfrm>
            <a:off x="9077321" y="2781303"/>
            <a:ext cx="1590671" cy="3047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0">
            <a:extLst>
              <a:ext uri="{FF2B5EF4-FFF2-40B4-BE49-F238E27FC236}">
                <a16:creationId xmlns:a16="http://schemas.microsoft.com/office/drawing/2014/main" id="{FAC64F3E-35EA-99D1-A24E-3D368A1CB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357" y="688177"/>
            <a:ext cx="1789142" cy="17891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m 11">
            <a:extLst>
              <a:ext uri="{FF2B5EF4-FFF2-40B4-BE49-F238E27FC236}">
                <a16:creationId xmlns:a16="http://schemas.microsoft.com/office/drawing/2014/main" id="{83DE8456-2BAC-BD25-C92C-82364E78A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357" y="688177"/>
            <a:ext cx="1789142" cy="17891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m 15">
            <a:extLst>
              <a:ext uri="{FF2B5EF4-FFF2-40B4-BE49-F238E27FC236}">
                <a16:creationId xmlns:a16="http://schemas.microsoft.com/office/drawing/2014/main" id="{B25CFCA6-7671-CA25-6394-A1E023CFFB0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7503"/>
          <a:stretch>
            <a:fillRect/>
          </a:stretch>
        </p:blipFill>
        <p:spPr>
          <a:xfrm>
            <a:off x="10668003" y="0"/>
            <a:ext cx="1523564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m 16">
            <a:extLst>
              <a:ext uri="{FF2B5EF4-FFF2-40B4-BE49-F238E27FC236}">
                <a16:creationId xmlns:a16="http://schemas.microsoft.com/office/drawing/2014/main" id="{ECE9169F-ABFD-D61D-5FD2-1259AF5D84D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9167" r="54766" b="25139"/>
          <a:stretch>
            <a:fillRect/>
          </a:stretch>
        </p:blipFill>
        <p:spPr>
          <a:xfrm>
            <a:off x="429" y="2686050"/>
            <a:ext cx="5514545" cy="24479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CaixaDeTexto 23">
            <a:extLst>
              <a:ext uri="{FF2B5EF4-FFF2-40B4-BE49-F238E27FC236}">
                <a16:creationId xmlns:a16="http://schemas.microsoft.com/office/drawing/2014/main" id="{D8961786-32BE-59AB-EB21-63449831AA55}"/>
              </a:ext>
            </a:extLst>
          </p:cNvPr>
          <p:cNvSpPr txBox="1"/>
          <p:nvPr/>
        </p:nvSpPr>
        <p:spPr>
          <a:xfrm>
            <a:off x="6096003" y="5992346"/>
            <a:ext cx="4352470" cy="48475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50" b="1" i="0" u="none" strike="noStrike" kern="1200" cap="none" spc="100" baseline="0">
                <a:solidFill>
                  <a:srgbClr val="7F7F7F"/>
                </a:solidFill>
                <a:uFillTx/>
                <a:latin typeface="Calibri"/>
              </a:rPr>
              <a:t>© 2025 - ICON - TCESC</a:t>
            </a:r>
            <a:r>
              <a:rPr lang="pt-BR" sz="850" b="0" i="0" u="none" strike="noStrike" kern="1200" cap="none" spc="100" baseline="0">
                <a:solidFill>
                  <a:srgbClr val="7F7F7F"/>
                </a:solidFill>
                <a:uFillTx/>
                <a:latin typeface="Calibri"/>
              </a:rPr>
              <a:t>, Instituto de Contas</a:t>
            </a:r>
          </a:p>
          <a:p>
            <a:pPr marL="0" marR="0" lvl="0" indent="0" algn="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50" b="0" i="0" u="none" strike="noStrike" kern="1200" cap="none" spc="100" baseline="0">
                <a:solidFill>
                  <a:srgbClr val="7F7F7F"/>
                </a:solidFill>
                <a:uFillTx/>
                <a:latin typeface="Calibri"/>
              </a:rPr>
              <a:t>Órgão Integrante Organizacional do Tribunal de Contas de Santa Catarina</a:t>
            </a:r>
          </a:p>
        </p:txBody>
      </p:sp>
      <p:pic>
        <p:nvPicPr>
          <p:cNvPr id="10" name="Imagem 24">
            <a:extLst>
              <a:ext uri="{FF2B5EF4-FFF2-40B4-BE49-F238E27FC236}">
                <a16:creationId xmlns:a16="http://schemas.microsoft.com/office/drawing/2014/main" id="{7192002C-BF0D-71B2-9071-7E9015AE095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0548" t="9306" r="12341" b="80972"/>
          <a:stretch>
            <a:fillRect/>
          </a:stretch>
        </p:blipFill>
        <p:spPr>
          <a:xfrm>
            <a:off x="8601075" y="638178"/>
            <a:ext cx="2085975" cy="6667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agem 25">
            <a:extLst>
              <a:ext uri="{FF2B5EF4-FFF2-40B4-BE49-F238E27FC236}">
                <a16:creationId xmlns:a16="http://schemas.microsoft.com/office/drawing/2014/main" id="{1794EC37-F202-644F-4F20-B4E7688740B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74221" t="18611" r="12341" b="75000"/>
          <a:stretch>
            <a:fillRect/>
          </a:stretch>
        </p:blipFill>
        <p:spPr>
          <a:xfrm>
            <a:off x="9048746" y="1276346"/>
            <a:ext cx="1638303" cy="4381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magem 26">
            <a:extLst>
              <a:ext uri="{FF2B5EF4-FFF2-40B4-BE49-F238E27FC236}">
                <a16:creationId xmlns:a16="http://schemas.microsoft.com/office/drawing/2014/main" id="{967D6C44-56B1-42B7-496B-C80C6326706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74455" t="47778" r="12341" b="26667"/>
          <a:stretch>
            <a:fillRect/>
          </a:stretch>
        </p:blipFill>
        <p:spPr>
          <a:xfrm>
            <a:off x="9077321" y="3276596"/>
            <a:ext cx="1609728" cy="1752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agem 1">
            <a:extLst>
              <a:ext uri="{FF2B5EF4-FFF2-40B4-BE49-F238E27FC236}">
                <a16:creationId xmlns:a16="http://schemas.microsoft.com/office/drawing/2014/main" id="{75CE5378-CB3C-2358-9576-793F499C51F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65324"/>
          <a:stretch>
            <a:fillRect/>
          </a:stretch>
        </p:blipFill>
        <p:spPr>
          <a:xfrm>
            <a:off x="10753728" y="0"/>
            <a:ext cx="143783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8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C8C995-52D2-C589-9C53-106C2BB8F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89ADB0-D673-D049-CCDB-85F8E91AA16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677396" cy="839784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4400">
                <a:solidFill>
                  <a:srgbClr val="7F7F7F"/>
                </a:solidFill>
              </a:rPr>
              <a:t>3.1 Atuação preventiva: exemplos</a:t>
            </a:r>
            <a:endParaRPr lang="pt-BR" sz="4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A27ABE04-AB9D-0B3C-E7C8-A4D3B3FE74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7">
            <a:extLst>
              <a:ext uri="{FF2B5EF4-FFF2-40B4-BE49-F238E27FC236}">
                <a16:creationId xmlns:a16="http://schemas.microsoft.com/office/drawing/2014/main" id="{B5A07A59-C7D3-A8DA-D2B6-E41AE63888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B58186A-A550-66FB-EFF5-46654A8E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7C7F423-8891-8427-DA69-3C5D6C788D45}"/>
              </a:ext>
            </a:extLst>
          </p:cNvPr>
          <p:cNvSpPr txBox="1"/>
          <p:nvPr/>
        </p:nvSpPr>
        <p:spPr>
          <a:xfrm>
            <a:off x="697405" y="2033325"/>
            <a:ext cx="4641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Observatório do desempenho funcional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2B5FEF4-8054-3E07-9FA4-6A59462553CD}"/>
              </a:ext>
            </a:extLst>
          </p:cNvPr>
          <p:cNvSpPr txBox="1"/>
          <p:nvPr/>
        </p:nvSpPr>
        <p:spPr>
          <a:xfrm>
            <a:off x="860957" y="3066927"/>
            <a:ext cx="4817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Gestão da ética e prevenção ao assédio moral, ao assédio sexual e à discriminação </a:t>
            </a:r>
          </a:p>
          <a:p>
            <a:endParaRPr lang="pt-BR" sz="24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8E35E6-FABA-A149-0827-63963A44230C}"/>
              </a:ext>
            </a:extLst>
          </p:cNvPr>
          <p:cNvSpPr txBox="1"/>
          <p:nvPr/>
        </p:nvSpPr>
        <p:spPr>
          <a:xfrm>
            <a:off x="2733629" y="4698873"/>
            <a:ext cx="2828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Referência: Guia para a Prevenção do Assédio Moral no Serviço Público, edições de 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2023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2024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CB7720D-BA8E-0A99-D764-204597018B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5740" y="1897253"/>
            <a:ext cx="1692233" cy="129928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4B813C0-A040-1BA6-7122-AA8B6E0975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8208" y="3372341"/>
            <a:ext cx="3084888" cy="173525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0AFC539-D3A2-3A8D-F12D-2F542073DD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221318" flipH="1">
            <a:off x="3117972" y="4023021"/>
            <a:ext cx="637043" cy="74987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1EF9D123-C1BE-EC82-892A-ED15C73B88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426" y="4342557"/>
            <a:ext cx="1668642" cy="21670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B9B7A155-EF02-F88F-6604-5C21F515F8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2998" y="1914284"/>
            <a:ext cx="3084889" cy="1685023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F3E424DD-6FCF-BCFD-B7C2-7ABAEF552A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5034" y="4991242"/>
            <a:ext cx="1346866" cy="1346866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6E082865-BB50-F0EA-20A4-E024FE1E318D}"/>
              </a:ext>
            </a:extLst>
          </p:cNvPr>
          <p:cNvSpPr txBox="1"/>
          <p:nvPr/>
        </p:nvSpPr>
        <p:spPr>
          <a:xfrm>
            <a:off x="6205506" y="5198508"/>
            <a:ext cx="2577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Ações alinhadas com a Agenda 2030 da ONU - ODS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9B6F7E07-E920-EB37-D60F-EF7CAC5089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896200" flipH="1">
            <a:off x="8163703" y="5644384"/>
            <a:ext cx="63704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177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0152C4-641A-639D-1D23-66939C724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ACAE0-DCF3-67D3-E844-9D29F6AA446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677396" cy="839784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4400">
                <a:solidFill>
                  <a:srgbClr val="7F7F7F"/>
                </a:solidFill>
              </a:rPr>
              <a:t>3.1 Atuação preventiva: correição e inspeção</a:t>
            </a:r>
            <a:endParaRPr lang="pt-BR" sz="4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6085E942-919B-F45D-4423-525A2A34AD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7">
            <a:extLst>
              <a:ext uri="{FF2B5EF4-FFF2-40B4-BE49-F238E27FC236}">
                <a16:creationId xmlns:a16="http://schemas.microsoft.com/office/drawing/2014/main" id="{E76AF7CE-C796-798D-5A17-29B69B2A22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E52076F-9389-42DA-1327-F3CCEA5C9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F9902E7-AC84-8BAC-DBA6-97BCE6124A27}"/>
              </a:ext>
            </a:extLst>
          </p:cNvPr>
          <p:cNvSpPr txBox="1"/>
          <p:nvPr/>
        </p:nvSpPr>
        <p:spPr>
          <a:xfrm>
            <a:off x="2791996" y="1980406"/>
            <a:ext cx="5738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Correição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ações, procedimentos e medidas para: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verificação do </a:t>
            </a:r>
            <a:r>
              <a:rPr lang="pt-BR" sz="20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cumprimento da lei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observância dos </a:t>
            </a:r>
            <a:r>
              <a:rPr lang="pt-BR" sz="20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princípios éticos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regularidade no desempenho das </a:t>
            </a:r>
            <a:r>
              <a:rPr lang="pt-BR" sz="20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competências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uma unidade administrativa e das </a:t>
            </a:r>
            <a:r>
              <a:rPr lang="pt-BR" sz="20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atribuições dos agentes públicos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C2FC094-66F8-6C0E-BFCF-A73188F8E45E}"/>
              </a:ext>
            </a:extLst>
          </p:cNvPr>
          <p:cNvSpPr txBox="1"/>
          <p:nvPr/>
        </p:nvSpPr>
        <p:spPr>
          <a:xfrm>
            <a:off x="3624995" y="4195619"/>
            <a:ext cx="53684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Inspeção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averiguação de aspectos </a:t>
            </a:r>
            <a:r>
              <a:rPr lang="pt-BR" sz="20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específicos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atividades ou de procedimentos de trabalho de uma unidade administrativa ou setor para identificar </a:t>
            </a:r>
            <a:r>
              <a:rPr lang="pt-BR" sz="20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vulnerabilidades, corrigir desvios 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assegurar a </a:t>
            </a:r>
            <a:r>
              <a:rPr lang="pt-BR" sz="20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conformidade administrativa 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061E545E-5A4E-6FA3-3E31-0C1C955B8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889" y="1972052"/>
            <a:ext cx="1378860" cy="142273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B8207C9-08E1-EA0A-C2F3-25B4DF434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0007" y="4205146"/>
            <a:ext cx="1378860" cy="134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4107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371AE1-F0BC-4A62-C716-EDE515137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C3FDA2F-8AB8-B5B2-13B1-DB18AD0752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97772" y="3336131"/>
            <a:ext cx="2168011" cy="18679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7FB1C3-F9EF-C6CA-C1A5-CCAE015A6D0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677396" cy="839784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4400">
                <a:solidFill>
                  <a:srgbClr val="7F7F7F"/>
                </a:solidFill>
              </a:rPr>
              <a:t>3.2 Atuação corretiva</a:t>
            </a:r>
            <a:endParaRPr lang="pt-BR" sz="4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AB4FE06B-FF1F-B01F-2C52-EFC500542E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7">
            <a:extLst>
              <a:ext uri="{FF2B5EF4-FFF2-40B4-BE49-F238E27FC236}">
                <a16:creationId xmlns:a16="http://schemas.microsoft.com/office/drawing/2014/main" id="{82EE4417-4618-2B37-3D56-000D35728C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F99167E-8D90-8BA3-52BF-8C2333FDB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1249FFD-03B1-CB30-F8F7-795F50E38055}"/>
              </a:ext>
            </a:extLst>
          </p:cNvPr>
          <p:cNvSpPr txBox="1"/>
          <p:nvPr/>
        </p:nvSpPr>
        <p:spPr>
          <a:xfrm>
            <a:off x="3569553" y="2180277"/>
            <a:ext cx="62885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Prerrogativa decorrente do </a:t>
            </a:r>
            <a:r>
              <a:rPr lang="pt-BR" sz="2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poder disciplinar 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permite à administração pública exercer a </a:t>
            </a:r>
            <a:r>
              <a:rPr lang="pt-BR" sz="2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supervisão</a:t>
            </a:r>
            <a:r>
              <a:rPr lang="pt-BR" sz="20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 servidores e outras pessoas sujeitas à disciplina administrativa e </a:t>
            </a:r>
            <a:r>
              <a:rPr lang="pt-BR" sz="2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aplicar sanções</a:t>
            </a:r>
          </a:p>
          <a:p>
            <a:endParaRPr lang="pt-BR" sz="20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 observar o devido </a:t>
            </a:r>
            <a:r>
              <a:rPr lang="pt-BR" sz="2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processo legal, o contraditório e a ampla defesa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Proporcionalidade e razoabilidade</a:t>
            </a:r>
          </a:p>
        </p:txBody>
      </p:sp>
    </p:spTree>
    <p:extLst>
      <p:ext uri="{BB962C8B-B14F-4D97-AF65-F5344CB8AC3E}">
        <p14:creationId xmlns:p14="http://schemas.microsoft.com/office/powerpoint/2010/main" val="3946901188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75CFAB-F3FA-466E-C727-2F123A2AE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E1D7A-0568-D5E9-9FBF-E26B5F79F84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677396" cy="839784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4400">
                <a:solidFill>
                  <a:srgbClr val="7F7F7F"/>
                </a:solidFill>
              </a:rPr>
              <a:t>3.2 Atuação corretiva</a:t>
            </a:r>
            <a:endParaRPr lang="pt-BR" sz="4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6A76C202-2360-432E-7EF8-53148D3F01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7">
            <a:extLst>
              <a:ext uri="{FF2B5EF4-FFF2-40B4-BE49-F238E27FC236}">
                <a16:creationId xmlns:a16="http://schemas.microsoft.com/office/drawing/2014/main" id="{D5A68DF0-C40E-1473-C847-5BFC7800D8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5557F8D-C3DE-B078-8F18-4264BDDA0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4" name="Picture 2" descr="Processo Administrativo Disciplinar - LC 46/1994: PP-ES">
            <a:extLst>
              <a:ext uri="{FF2B5EF4-FFF2-40B4-BE49-F238E27FC236}">
                <a16:creationId xmlns:a16="http://schemas.microsoft.com/office/drawing/2014/main" id="{572D315B-9829-B896-566E-0AB746FDB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7" y="1977094"/>
            <a:ext cx="2591254" cy="259125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F421C42D-BD09-F995-6EE2-0F9136AFF6D1}"/>
              </a:ext>
            </a:extLst>
          </p:cNvPr>
          <p:cNvSpPr/>
          <p:nvPr/>
        </p:nvSpPr>
        <p:spPr>
          <a:xfrm>
            <a:off x="3373289" y="1977094"/>
            <a:ext cx="7098066" cy="568311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gradFill flip="none" rotWithShape="1">
            <a:gsLst>
              <a:gs pos="32719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01600"/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Juízo de Admissibilidade – procedimentos disciplinares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ECBAF6B4-EA38-8464-17BB-D044EB37F67B}"/>
              </a:ext>
            </a:extLst>
          </p:cNvPr>
          <p:cNvSpPr/>
          <p:nvPr/>
        </p:nvSpPr>
        <p:spPr>
          <a:xfrm>
            <a:off x="2891145" y="4700706"/>
            <a:ext cx="2244977" cy="564999"/>
          </a:xfrm>
          <a:prstGeom prst="rect">
            <a:avLst/>
          </a:prstGeom>
          <a:solidFill>
            <a:srgbClr val="D0D3F2">
              <a:alpha val="52000"/>
            </a:srgb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22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Pode resultar em: </a:t>
            </a:r>
          </a:p>
        </p:txBody>
      </p:sp>
      <p:pic>
        <p:nvPicPr>
          <p:cNvPr id="26" name="Gráfico 25" descr="Seta de linha: curva no sentido anti-horário estrutura de tópicos">
            <a:extLst>
              <a:ext uri="{FF2B5EF4-FFF2-40B4-BE49-F238E27FC236}">
                <a16:creationId xmlns:a16="http://schemas.microsoft.com/office/drawing/2014/main" id="{2479132F-BA8B-118B-A5E4-A14104747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111914">
            <a:off x="3475022" y="2548507"/>
            <a:ext cx="752002" cy="752002"/>
          </a:xfrm>
          <a:prstGeom prst="rect">
            <a:avLst/>
          </a:prstGeom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F2237D84-1BD8-7642-F133-A6BB5AF571E9}"/>
              </a:ext>
            </a:extLst>
          </p:cNvPr>
          <p:cNvSpPr/>
          <p:nvPr/>
        </p:nvSpPr>
        <p:spPr>
          <a:xfrm>
            <a:off x="4129497" y="2582030"/>
            <a:ext cx="5916848" cy="1001250"/>
          </a:xfrm>
          <a:prstGeom prst="rect">
            <a:avLst/>
          </a:prstGeom>
          <a:solidFill>
            <a:srgbClr val="D0D3F2">
              <a:alpha val="39000"/>
            </a:srgb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22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Decide, de forma fundamentada, sobre a continuidade ou arquivamento de uma denúncia, representação ou relato de irregularidade</a:t>
            </a:r>
          </a:p>
        </p:txBody>
      </p:sp>
      <p:pic>
        <p:nvPicPr>
          <p:cNvPr id="30" name="Gráfico 29" descr="Seta de linha: curva no sentido anti-horário estrutura de tópicos">
            <a:extLst>
              <a:ext uri="{FF2B5EF4-FFF2-40B4-BE49-F238E27FC236}">
                <a16:creationId xmlns:a16="http://schemas.microsoft.com/office/drawing/2014/main" id="{47AD2CD3-625C-6ED2-0DB0-526E0287D1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111914">
            <a:off x="1991049" y="4565904"/>
            <a:ext cx="914400" cy="914400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3DF8832F-5071-009D-964E-81B019D531B4}"/>
              </a:ext>
            </a:extLst>
          </p:cNvPr>
          <p:cNvSpPr/>
          <p:nvPr/>
        </p:nvSpPr>
        <p:spPr>
          <a:xfrm>
            <a:off x="5630999" y="3912796"/>
            <a:ext cx="4994668" cy="2110540"/>
          </a:xfrm>
          <a:prstGeom prst="rect">
            <a:avLst/>
          </a:prstGeom>
          <a:noFill/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20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Arquivamento</a:t>
            </a:r>
          </a:p>
          <a:p>
            <a:pPr algn="l"/>
            <a:r>
              <a:rPr lang="pt-BR" sz="20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Proposição de solução consensual </a:t>
            </a:r>
          </a:p>
          <a:p>
            <a:pPr algn="l"/>
            <a:r>
              <a:rPr lang="pt-BR" sz="20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Celebração de Termo de Ajustamento de Conduta (TAC)</a:t>
            </a:r>
          </a:p>
          <a:p>
            <a:pPr algn="l"/>
            <a:r>
              <a:rPr lang="pt-BR" sz="20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Termo Circunstanciado Administrativo (TCA)</a:t>
            </a:r>
          </a:p>
          <a:p>
            <a:pPr algn="l"/>
            <a:r>
              <a:rPr lang="pt-BR" sz="20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Investigação Preliminar Sumária (IPS)</a:t>
            </a:r>
          </a:p>
          <a:p>
            <a:pPr algn="l"/>
            <a:r>
              <a:rPr lang="pt-BR" sz="20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Instauração de </a:t>
            </a:r>
            <a:r>
              <a:rPr lang="pt-BR" sz="2000" b="1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sindicância</a:t>
            </a:r>
            <a:r>
              <a:rPr lang="pt-BR" sz="20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 </a:t>
            </a:r>
            <a:r>
              <a:rPr lang="pt-BR" sz="2000" b="1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processo administrativo</a:t>
            </a:r>
          </a:p>
        </p:txBody>
      </p:sp>
      <p:sp>
        <p:nvSpPr>
          <p:cNvPr id="32" name="Chave Esquerda 31">
            <a:extLst>
              <a:ext uri="{FF2B5EF4-FFF2-40B4-BE49-F238E27FC236}">
                <a16:creationId xmlns:a16="http://schemas.microsoft.com/office/drawing/2014/main" id="{CD0A0AE1-A853-35D1-B916-CCEEE27D67AA}"/>
              </a:ext>
            </a:extLst>
          </p:cNvPr>
          <p:cNvSpPr/>
          <p:nvPr/>
        </p:nvSpPr>
        <p:spPr>
          <a:xfrm>
            <a:off x="5136123" y="3684590"/>
            <a:ext cx="526180" cy="2566953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2452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F3089E-B3D6-9EF1-2B46-7489E6BF0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86F2C-DFBE-03A9-0B12-EB1CC175DA5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677396" cy="839784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4400">
                <a:solidFill>
                  <a:srgbClr val="7F7F7F"/>
                </a:solidFill>
              </a:rPr>
              <a:t>3.2 Atuação corretiva</a:t>
            </a:r>
            <a:endParaRPr lang="pt-BR" sz="4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702437F6-EA84-2237-924E-0345CF6CA1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7">
            <a:extLst>
              <a:ext uri="{FF2B5EF4-FFF2-40B4-BE49-F238E27FC236}">
                <a16:creationId xmlns:a16="http://schemas.microsoft.com/office/drawing/2014/main" id="{A9A78C67-9179-4E9B-CB0D-995A55A9C0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C567E7D2-47A7-A54F-966A-828C08AA5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86C51BE-8759-7DEE-F3C8-FB6DBB54DD6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693" y="2229100"/>
            <a:ext cx="3493217" cy="187343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CD0A3E0-95A4-F01A-CB86-F3CC45CDF275}"/>
              </a:ext>
            </a:extLst>
          </p:cNvPr>
          <p:cNvSpPr txBox="1"/>
          <p:nvPr/>
        </p:nvSpPr>
        <p:spPr>
          <a:xfrm>
            <a:off x="881275" y="2223032"/>
            <a:ext cx="98973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Após o exame de admissibilidade, constatadas evidências de </a:t>
            </a:r>
            <a:r>
              <a:rPr lang="pt-BR" sz="2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autoria e materialidade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autoridade competente deverá expedir o ato de nomeação da comissão (sindicante ou processante) para apuração dos fatos</a:t>
            </a:r>
            <a:endParaRPr lang="pt-BR" sz="2000" b="1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Garantia do </a:t>
            </a:r>
            <a:r>
              <a:rPr lang="pt-BR" sz="2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contraditório e ampla defesa do acusado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Recomenda-se a instituição de uma </a:t>
            </a:r>
            <a:r>
              <a:rPr lang="pt-BR" sz="2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Comissão Permanente de Processo Disciplinar (CPPD)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CD9BD97F-1999-0178-0666-3A134093EBAE}"/>
              </a:ext>
            </a:extLst>
          </p:cNvPr>
          <p:cNvSpPr/>
          <p:nvPr/>
        </p:nvSpPr>
        <p:spPr>
          <a:xfrm>
            <a:off x="5254605" y="5300919"/>
            <a:ext cx="1750141" cy="3693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imparcialidade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C268D6F6-E6CD-6947-D215-2CC1BDAAAC7A}"/>
              </a:ext>
            </a:extLst>
          </p:cNvPr>
          <p:cNvSpPr/>
          <p:nvPr/>
        </p:nvSpPr>
        <p:spPr>
          <a:xfrm>
            <a:off x="7209386" y="5303678"/>
            <a:ext cx="1192043" cy="3693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eficiência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A17F8683-E0B1-2539-340B-C3EC5EC49B36}"/>
              </a:ext>
            </a:extLst>
          </p:cNvPr>
          <p:cNvSpPr/>
          <p:nvPr/>
        </p:nvSpPr>
        <p:spPr>
          <a:xfrm>
            <a:off x="8627572" y="5300919"/>
            <a:ext cx="1700979" cy="3693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transparência </a:t>
            </a:r>
          </a:p>
        </p:txBody>
      </p:sp>
      <p:sp>
        <p:nvSpPr>
          <p:cNvPr id="27" name="Seta: para Baixo 26">
            <a:extLst>
              <a:ext uri="{FF2B5EF4-FFF2-40B4-BE49-F238E27FC236}">
                <a16:creationId xmlns:a16="http://schemas.microsoft.com/office/drawing/2014/main" id="{02122128-49FC-91C5-C6B6-4B9984A5504B}"/>
              </a:ext>
            </a:extLst>
          </p:cNvPr>
          <p:cNvSpPr/>
          <p:nvPr/>
        </p:nvSpPr>
        <p:spPr>
          <a:xfrm>
            <a:off x="9446724" y="4827221"/>
            <a:ext cx="49161" cy="3757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: para Baixo 27">
            <a:extLst>
              <a:ext uri="{FF2B5EF4-FFF2-40B4-BE49-F238E27FC236}">
                <a16:creationId xmlns:a16="http://schemas.microsoft.com/office/drawing/2014/main" id="{6BD35DC7-E106-6CC0-EE07-98AAA72F1270}"/>
              </a:ext>
            </a:extLst>
          </p:cNvPr>
          <p:cNvSpPr/>
          <p:nvPr/>
        </p:nvSpPr>
        <p:spPr>
          <a:xfrm>
            <a:off x="7780826" y="4828600"/>
            <a:ext cx="49161" cy="3757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: para Baixo 28">
            <a:extLst>
              <a:ext uri="{FF2B5EF4-FFF2-40B4-BE49-F238E27FC236}">
                <a16:creationId xmlns:a16="http://schemas.microsoft.com/office/drawing/2014/main" id="{5511904E-9EF6-568E-E5B4-00E6C389DC67}"/>
              </a:ext>
            </a:extLst>
          </p:cNvPr>
          <p:cNvSpPr/>
          <p:nvPr/>
        </p:nvSpPr>
        <p:spPr>
          <a:xfrm>
            <a:off x="6105096" y="4827220"/>
            <a:ext cx="49161" cy="3757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BE64AD76-B4F0-31AB-5139-D223CB52A69F}"/>
              </a:ext>
            </a:extLst>
          </p:cNvPr>
          <p:cNvSpPr/>
          <p:nvPr/>
        </p:nvSpPr>
        <p:spPr>
          <a:xfrm>
            <a:off x="4336025" y="5768156"/>
            <a:ext cx="6408173" cy="3693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capacitação continuada dos membros da CPPD = rigor técnico</a:t>
            </a:r>
          </a:p>
        </p:txBody>
      </p:sp>
    </p:spTree>
    <p:extLst>
      <p:ext uri="{BB962C8B-B14F-4D97-AF65-F5344CB8AC3E}">
        <p14:creationId xmlns:p14="http://schemas.microsoft.com/office/powerpoint/2010/main" val="16973276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017C3D-3A19-1D8A-76D6-D7C958C5F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682FD-07F0-794B-969F-17D53BAC4EB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677396" cy="839784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4400">
                <a:solidFill>
                  <a:srgbClr val="7F7F7F"/>
                </a:solidFill>
              </a:rPr>
              <a:t>3.2 Atuação corretiva</a:t>
            </a:r>
            <a:endParaRPr lang="pt-BR" sz="4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1889FA0A-4C67-48FF-F1D6-97577CB558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7">
            <a:extLst>
              <a:ext uri="{FF2B5EF4-FFF2-40B4-BE49-F238E27FC236}">
                <a16:creationId xmlns:a16="http://schemas.microsoft.com/office/drawing/2014/main" id="{914404A8-E8B5-5EF4-72F5-3404F1BDB6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7030E8A-8F9C-473E-5D7A-431E25293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828DF1BF-85B3-ECB9-4AEE-82C53F3FEF42}"/>
              </a:ext>
            </a:extLst>
          </p:cNvPr>
          <p:cNvSpPr/>
          <p:nvPr/>
        </p:nvSpPr>
        <p:spPr>
          <a:xfrm>
            <a:off x="3455713" y="1927161"/>
            <a:ext cx="7098066" cy="568311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gradFill flip="none" rotWithShape="1">
            <a:gsLst>
              <a:gs pos="32719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01600"/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Processo Administrativo de Responsabilização - PAR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26377062-9F47-D546-49DA-46A82BC9BA6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3765" y="1993746"/>
            <a:ext cx="2344576" cy="2046620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15FBE254-8959-6607-D196-7A9A1DC186E4}"/>
              </a:ext>
            </a:extLst>
          </p:cNvPr>
          <p:cNvSpPr txBox="1"/>
          <p:nvPr/>
        </p:nvSpPr>
        <p:spPr>
          <a:xfrm>
            <a:off x="3078341" y="2851232"/>
            <a:ext cx="7462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 n. 12.846/2013 (Lei Anticorrupção) + Lei n. 14.133/2021 (NLLC) 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7781D8C-2174-720C-833F-B52BB271E92A}"/>
              </a:ext>
            </a:extLst>
          </p:cNvPr>
          <p:cNvSpPr txBox="1"/>
          <p:nvPr/>
        </p:nvSpPr>
        <p:spPr>
          <a:xfrm>
            <a:off x="2809076" y="3510857"/>
            <a:ext cx="7462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apuração da responsabilidade administrativa de pessoa jurídica será realizada mediante a instauração de </a:t>
            </a:r>
            <a:r>
              <a:rPr lang="pt-BR" sz="2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Processo Administrativo de Responsabilização (PAR)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	 julgamento cabe à autoridade máxima de cada órgão*.</a:t>
            </a:r>
          </a:p>
        </p:txBody>
      </p:sp>
      <p:sp>
        <p:nvSpPr>
          <p:cNvPr id="36" name="Seta: para a Direita 35">
            <a:extLst>
              <a:ext uri="{FF2B5EF4-FFF2-40B4-BE49-F238E27FC236}">
                <a16:creationId xmlns:a16="http://schemas.microsoft.com/office/drawing/2014/main" id="{3A733938-F5C4-3F2A-F493-E7F16875C03C}"/>
              </a:ext>
            </a:extLst>
          </p:cNvPr>
          <p:cNvSpPr/>
          <p:nvPr/>
        </p:nvSpPr>
        <p:spPr>
          <a:xfrm>
            <a:off x="6211619" y="4269954"/>
            <a:ext cx="328643" cy="1358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398453C-7729-4506-71D8-5ED834CF00B5}"/>
              </a:ext>
            </a:extLst>
          </p:cNvPr>
          <p:cNvSpPr txBox="1"/>
          <p:nvPr/>
        </p:nvSpPr>
        <p:spPr>
          <a:xfrm>
            <a:off x="452284" y="4907214"/>
            <a:ext cx="10291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Atos previstos como infrações administrativas à Lei 14.133/21 ou a outras normas relativas a licitações e contratos, que </a:t>
            </a:r>
            <a:r>
              <a:rPr lang="pt-BR" sz="2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também sejam tipificados como atos lesivos na Lei Anticorrupção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serão apurados e julgados conjuntamente nos mesmos autos	</a:t>
            </a:r>
            <a:r>
              <a:rPr lang="pt-BR" sz="20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rito do PAR**</a:t>
            </a:r>
          </a:p>
        </p:txBody>
      </p:sp>
      <p:sp>
        <p:nvSpPr>
          <p:cNvPr id="39" name="Seta: para a Direita 38">
            <a:extLst>
              <a:ext uri="{FF2B5EF4-FFF2-40B4-BE49-F238E27FC236}">
                <a16:creationId xmlns:a16="http://schemas.microsoft.com/office/drawing/2014/main" id="{2DE86B60-E8AA-B619-0708-435FCD3906C7}"/>
              </a:ext>
            </a:extLst>
          </p:cNvPr>
          <p:cNvSpPr/>
          <p:nvPr/>
        </p:nvSpPr>
        <p:spPr>
          <a:xfrm>
            <a:off x="7289135" y="5663084"/>
            <a:ext cx="476283" cy="1794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AAC5EF15-720D-3AAA-8C85-EE373F61E179}"/>
              </a:ext>
            </a:extLst>
          </p:cNvPr>
          <p:cNvSpPr txBox="1"/>
          <p:nvPr/>
        </p:nvSpPr>
        <p:spPr>
          <a:xfrm>
            <a:off x="1759974" y="6452108"/>
            <a:ext cx="8298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pt-BR" sz="120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lang="pt-BR" sz="1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8º e 10 da Lei n. 12.846/2013.   ** Art. 16 do Decreto (federal) n. 11.129/2022. </a:t>
            </a:r>
          </a:p>
        </p:txBody>
      </p:sp>
    </p:spTree>
    <p:extLst>
      <p:ext uri="{BB962C8B-B14F-4D97-AF65-F5344CB8AC3E}">
        <p14:creationId xmlns:p14="http://schemas.microsoft.com/office/powerpoint/2010/main" val="33881985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6F63D4-9C05-F800-D3B4-B64325B36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BD4DC-4895-F513-78CA-FB9863BD669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677396" cy="839784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4400">
                <a:solidFill>
                  <a:srgbClr val="7F7F7F"/>
                </a:solidFill>
              </a:rPr>
              <a:t>3.2 Atuação corretiva</a:t>
            </a:r>
            <a:endParaRPr lang="pt-BR" sz="4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6C995E30-1EA3-8B87-661E-4CE698936E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7">
            <a:extLst>
              <a:ext uri="{FF2B5EF4-FFF2-40B4-BE49-F238E27FC236}">
                <a16:creationId xmlns:a16="http://schemas.microsoft.com/office/drawing/2014/main" id="{41FD7350-6205-8F38-2F41-CD28430E77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90AC4C9-522A-712C-3B4C-C6CDA2429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C6C130FA-75B5-B7A2-269E-E9DD5834ED0A}"/>
              </a:ext>
            </a:extLst>
          </p:cNvPr>
          <p:cNvSpPr/>
          <p:nvPr/>
        </p:nvSpPr>
        <p:spPr>
          <a:xfrm>
            <a:off x="3455713" y="2029400"/>
            <a:ext cx="7098066" cy="568311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gradFill flip="none" rotWithShape="1">
            <a:gsLst>
              <a:gs pos="32719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01600"/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Processo Administrativo de Responsabilização - PAR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D6CBD01F-7D6A-D4C1-3B74-5A0E7E34265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049" y="1913714"/>
            <a:ext cx="2243291" cy="1958207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2AC6E8EC-82C9-FAD2-97C6-FE0B682A3605}"/>
              </a:ext>
            </a:extLst>
          </p:cNvPr>
          <p:cNvSpPr txBox="1"/>
          <p:nvPr/>
        </p:nvSpPr>
        <p:spPr>
          <a:xfrm>
            <a:off x="3215148" y="2724008"/>
            <a:ext cx="7462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Controladoria-Geral da União recomenda que os municípios regulamentem a Lei Anticorrupção conforme as peculiaridades locais, com a previsão de regras específicas sobre:</a:t>
            </a:r>
          </a:p>
        </p:txBody>
      </p:sp>
      <p:sp>
        <p:nvSpPr>
          <p:cNvPr id="6" name="Chave Esquerda 5">
            <a:extLst>
              <a:ext uri="{FF2B5EF4-FFF2-40B4-BE49-F238E27FC236}">
                <a16:creationId xmlns:a16="http://schemas.microsoft.com/office/drawing/2014/main" id="{7E1E9E9F-68D7-5561-0788-BB2F3ABFC22C}"/>
              </a:ext>
            </a:extLst>
          </p:cNvPr>
          <p:cNvSpPr/>
          <p:nvPr/>
        </p:nvSpPr>
        <p:spPr>
          <a:xfrm>
            <a:off x="2703566" y="3805229"/>
            <a:ext cx="96764" cy="2372109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EBC7A22-6727-E9DF-5F07-248790F0B242}"/>
              </a:ext>
            </a:extLst>
          </p:cNvPr>
          <p:cNvSpPr txBox="1"/>
          <p:nvPr/>
        </p:nvSpPr>
        <p:spPr>
          <a:xfrm>
            <a:off x="2872060" y="3805230"/>
            <a:ext cx="7576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competências para a instauração e julgamento do PAR;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procedimentos investigativos anteriores à instauração do processo;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 e cálculo de cobrança da multa administrativa;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regras para a celebração do acordo de leniência;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observância aos parâmetros de avaliação dos programas de integridade*;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obrigatoriedade de registro das sanções no Cadastro Nacional de Empresas Punidas – CNEP e no Cadastro Nacional de Empresas Idôneas e Suspensas – CEIS**.</a:t>
            </a:r>
            <a:endParaRPr lang="pt-BR" sz="20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27B4F68-0BDB-EBEE-9950-57DAF1423E84}"/>
              </a:ext>
            </a:extLst>
          </p:cNvPr>
          <p:cNvSpPr txBox="1"/>
          <p:nvPr/>
        </p:nvSpPr>
        <p:spPr>
          <a:xfrm>
            <a:off x="1759974" y="6452108"/>
            <a:ext cx="8298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Parágrafo único do art. 7º da Lei n. 12.846/2013. ** Conforme art. 58 do Decreto (federal) 11.129/2022. </a:t>
            </a:r>
          </a:p>
        </p:txBody>
      </p:sp>
    </p:spTree>
    <p:extLst>
      <p:ext uri="{BB962C8B-B14F-4D97-AF65-F5344CB8AC3E}">
        <p14:creationId xmlns:p14="http://schemas.microsoft.com/office/powerpoint/2010/main" val="34713544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8BBA9A-2B67-58DD-72B9-3B46A0EB6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06D5D-04D9-D092-3986-A1477A0E299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677396" cy="839784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4400">
                <a:solidFill>
                  <a:srgbClr val="7F7F7F"/>
                </a:solidFill>
              </a:rPr>
              <a:t>4. Garantia de recursos orçamentários</a:t>
            </a:r>
            <a:endParaRPr lang="pt-BR" sz="4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D8D579DC-E82F-7691-6507-4FB92D0332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7">
            <a:extLst>
              <a:ext uri="{FF2B5EF4-FFF2-40B4-BE49-F238E27FC236}">
                <a16:creationId xmlns:a16="http://schemas.microsoft.com/office/drawing/2014/main" id="{6F2A692D-5421-F2E8-4C80-1119846539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016CB17-3802-2132-ACCD-4CBF7761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2578DF7-CBA9-B418-9ACD-04C78D230192}"/>
              </a:ext>
            </a:extLst>
          </p:cNvPr>
          <p:cNvSpPr txBox="1"/>
          <p:nvPr/>
        </p:nvSpPr>
        <p:spPr>
          <a:xfrm>
            <a:off x="3215148" y="2154060"/>
            <a:ext cx="7462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Recomenda-se que os municípios prevejam, em seus planejamentos orçamentários, os meios indispensáveis ao pleno funcionamento dessas unidades, como investimentos em infraestrutura, tecnologias, capacitação de servidores e outras necessidades essenciais.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AA8E868-3EF7-7689-3602-139517538F7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5000"/>
          </a:blip>
          <a:stretch>
            <a:fillRect/>
          </a:stretch>
        </p:blipFill>
        <p:spPr>
          <a:xfrm>
            <a:off x="693572" y="2079066"/>
            <a:ext cx="2565207" cy="2227914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C9CF04FF-4A8A-96AB-FC98-77DBA18AF1B6}"/>
              </a:ext>
            </a:extLst>
          </p:cNvPr>
          <p:cNvSpPr/>
          <p:nvPr/>
        </p:nvSpPr>
        <p:spPr>
          <a:xfrm>
            <a:off x="5498750" y="3651153"/>
            <a:ext cx="3434473" cy="2414684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TCE/SC poderá, em atividade fiscalizatória futura, avaliar o fluxo dos recursos destinados a essas unidades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ECE4067-0DF0-97A2-1C60-D8B1CFB0F86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6432" y="3797414"/>
            <a:ext cx="1562318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461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7FAF76-AB13-DFF0-FA40-7FB9C0B65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A67FF4C4-9570-C108-F326-BD3E498DF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68" y="4732286"/>
            <a:ext cx="2783672" cy="1093427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30797D-4750-25D0-D3B5-F453F51C801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677396" cy="839784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4400">
                <a:solidFill>
                  <a:srgbClr val="7F7F7F"/>
                </a:solidFill>
              </a:rPr>
              <a:t>5. Harmonização e uniformização normativa</a:t>
            </a:r>
            <a:endParaRPr lang="pt-BR" sz="4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240B4F50-FEB7-02E2-FFAC-62ACF56470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7">
            <a:extLst>
              <a:ext uri="{FF2B5EF4-FFF2-40B4-BE49-F238E27FC236}">
                <a16:creationId xmlns:a16="http://schemas.microsoft.com/office/drawing/2014/main" id="{550E0F3B-684F-F00A-63C9-807A26D716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BA5A3F67-8CC2-4813-5187-DFB9DA74C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D28B74FD-A736-548B-DA8E-667B2E43A320}"/>
              </a:ext>
            </a:extLst>
          </p:cNvPr>
          <p:cNvSpPr/>
          <p:nvPr/>
        </p:nvSpPr>
        <p:spPr>
          <a:xfrm>
            <a:off x="2299209" y="1957710"/>
            <a:ext cx="7907572" cy="802290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gradFill flip="none" rotWithShape="1">
            <a:gsLst>
              <a:gs pos="32719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01600"/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Harmonização do regime disciplinar com a legislação</a:t>
            </a:r>
          </a:p>
          <a:p>
            <a:pPr algn="ctr"/>
            <a:r>
              <a:rPr lang="pt-BR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pós-Constituição de 1988 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DA3A6772-564B-EC9E-3971-B624C2C0ADBE}"/>
              </a:ext>
            </a:extLst>
          </p:cNvPr>
          <p:cNvSpPr txBox="1"/>
          <p:nvPr/>
        </p:nvSpPr>
        <p:spPr>
          <a:xfrm>
            <a:off x="2299209" y="2746727"/>
            <a:ext cx="829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Decreto-Lei n. 4.657/1942 (LINDB) – Princípios de interpretação e diretrizes para a resolução de conflitos normativos             </a:t>
            </a:r>
            <a:r>
              <a:rPr lang="pt-BR" sz="2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segurança jurídica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29F8212-3579-B722-CE8D-FCE5EB46AC4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6760" y="1938232"/>
            <a:ext cx="1609950" cy="1981477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199EB5F3-47C5-C7F4-986F-80862CB5796F}"/>
              </a:ext>
            </a:extLst>
          </p:cNvPr>
          <p:cNvSpPr/>
          <p:nvPr/>
        </p:nvSpPr>
        <p:spPr>
          <a:xfrm>
            <a:off x="7049564" y="3206132"/>
            <a:ext cx="412955" cy="1106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5A4932-18C3-CE15-82CF-A3964E979D8C}"/>
              </a:ext>
            </a:extLst>
          </p:cNvPr>
          <p:cNvSpPr txBox="1"/>
          <p:nvPr/>
        </p:nvSpPr>
        <p:spPr>
          <a:xfrm>
            <a:off x="2310681" y="3431533"/>
            <a:ext cx="8590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 n. 13.869/2019 - Lei de Abuso de Autoridade           </a:t>
            </a:r>
            <a:r>
              <a:rPr lang="pt-BR" sz="2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limites legais 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exercício do poder público, especialmente em ações de responsabilização	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35963B84-3735-FB59-6D3B-F43997F3EB5B}"/>
              </a:ext>
            </a:extLst>
          </p:cNvPr>
          <p:cNvSpPr/>
          <p:nvPr/>
        </p:nvSpPr>
        <p:spPr>
          <a:xfrm>
            <a:off x="7820524" y="3619843"/>
            <a:ext cx="412955" cy="1106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01E15D1-3B9E-66C0-87EA-D1634BE18ABB}"/>
              </a:ext>
            </a:extLst>
          </p:cNvPr>
          <p:cNvSpPr txBox="1"/>
          <p:nvPr/>
        </p:nvSpPr>
        <p:spPr>
          <a:xfrm>
            <a:off x="486760" y="4206000"/>
            <a:ext cx="4295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Regime disciplinar municipal deve se </a:t>
            </a:r>
            <a:r>
              <a:rPr lang="pt-BR" sz="2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adequar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às inovações legislativas</a:t>
            </a:r>
          </a:p>
        </p:txBody>
      </p:sp>
      <p:sp>
        <p:nvSpPr>
          <p:cNvPr id="15" name="Retângulo: Canto Dobrado 14">
            <a:extLst>
              <a:ext uri="{FF2B5EF4-FFF2-40B4-BE49-F238E27FC236}">
                <a16:creationId xmlns:a16="http://schemas.microsoft.com/office/drawing/2014/main" id="{3812E25E-907E-8861-EA92-4853E2D459BB}"/>
              </a:ext>
            </a:extLst>
          </p:cNvPr>
          <p:cNvSpPr/>
          <p:nvPr/>
        </p:nvSpPr>
        <p:spPr>
          <a:xfrm>
            <a:off x="5012166" y="4309397"/>
            <a:ext cx="4900706" cy="995156"/>
          </a:xfrm>
          <a:prstGeom prst="foldedCorner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n w="0"/>
                <a:solidFill>
                  <a:schemeClr val="accent1"/>
                </a:solidFill>
              </a:rPr>
              <a:t>Considerar a previsão de meios alternativos de resolução de conflitos, a exemplo da mediação</a:t>
            </a:r>
          </a:p>
          <a:p>
            <a:pPr algn="ctr"/>
            <a:r>
              <a:rPr lang="pt-BR">
                <a:ln w="0"/>
                <a:solidFill>
                  <a:schemeClr val="accent1"/>
                </a:solidFill>
              </a:rPr>
              <a:t>(modelo ref.: Res. N. TC-261/2024)</a:t>
            </a:r>
          </a:p>
        </p:txBody>
      </p:sp>
      <p:pic>
        <p:nvPicPr>
          <p:cNvPr id="17" name="Gráfico 16" descr="Seta de linha: curva no sentido anti-horário estrutura de tópicos">
            <a:extLst>
              <a:ext uri="{FF2B5EF4-FFF2-40B4-BE49-F238E27FC236}">
                <a16:creationId xmlns:a16="http://schemas.microsoft.com/office/drawing/2014/main" id="{8B6B8340-8FE6-554B-4A42-4F006029B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843762">
            <a:off x="4097056" y="4557685"/>
            <a:ext cx="914400" cy="91440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E08E5866-2F67-09FE-E568-2E0E34493BC8}"/>
              </a:ext>
            </a:extLst>
          </p:cNvPr>
          <p:cNvSpPr txBox="1"/>
          <p:nvPr/>
        </p:nvSpPr>
        <p:spPr>
          <a:xfrm>
            <a:off x="914427" y="5201156"/>
            <a:ext cx="200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revisar estatutos</a:t>
            </a:r>
            <a:r>
              <a:rPr lang="pt-B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AC6E027C-6B12-9BFF-8BF8-0A619E8E43A4}"/>
              </a:ext>
            </a:extLst>
          </p:cNvPr>
          <p:cNvSpPr/>
          <p:nvPr/>
        </p:nvSpPr>
        <p:spPr>
          <a:xfrm>
            <a:off x="3688314" y="5470665"/>
            <a:ext cx="5261797" cy="802290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gradFill flip="none" rotWithShape="1">
            <a:gsLst>
              <a:gs pos="32719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01600"/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Uniformização legislativa como base </a:t>
            </a:r>
          </a:p>
          <a:p>
            <a:pPr algn="ctr"/>
            <a:r>
              <a:rPr lang="pt-BR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consórcios intermunicipais</a:t>
            </a:r>
          </a:p>
        </p:txBody>
      </p:sp>
      <p:pic>
        <p:nvPicPr>
          <p:cNvPr id="23" name="Gráfico 22" descr="Seta de linha: curva no sentido anti-horário estrutura de tópicos">
            <a:extLst>
              <a:ext uri="{FF2B5EF4-FFF2-40B4-BE49-F238E27FC236}">
                <a16:creationId xmlns:a16="http://schemas.microsoft.com/office/drawing/2014/main" id="{DF396156-96C2-93B4-2D38-FEF2AA5214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433123">
            <a:off x="2836536" y="54818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15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5754FB-80FC-0864-956D-23C952855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ogotipo&#10;&#10;O conteúdo gerado por IA pode estar incorreto.">
            <a:extLst>
              <a:ext uri="{FF2B5EF4-FFF2-40B4-BE49-F238E27FC236}">
                <a16:creationId xmlns:a16="http://schemas.microsoft.com/office/drawing/2014/main" id="{0EBF829F-9734-D6CC-8388-D70EF65A6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704185"/>
            <a:ext cx="3600166" cy="2279175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39A6C68-CEA0-B2DC-F9CF-BE38F2B1332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502874" cy="839784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3400">
                <a:solidFill>
                  <a:srgbClr val="7F7F7F"/>
                </a:solidFill>
              </a:rPr>
              <a:t>6. Utilização de sistemas correcionais: e-PAD e CGU-PJ</a:t>
            </a:r>
            <a:endParaRPr lang="pt-BR" sz="3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AA98FA5D-36CE-C281-9F70-3209A6A9F1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7">
            <a:extLst>
              <a:ext uri="{FF2B5EF4-FFF2-40B4-BE49-F238E27FC236}">
                <a16:creationId xmlns:a16="http://schemas.microsoft.com/office/drawing/2014/main" id="{F03D621E-3528-7759-3FC2-BD45FFB433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824B0791-EB52-31FD-81F6-B629B7198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E72E794-95DC-E6E7-CA32-446FE47D51F9}"/>
              </a:ext>
            </a:extLst>
          </p:cNvPr>
          <p:cNvSpPr txBox="1"/>
          <p:nvPr/>
        </p:nvSpPr>
        <p:spPr>
          <a:xfrm>
            <a:off x="526686" y="3905952"/>
            <a:ext cx="3725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Funcionalidades: armazenamento de papéis de trabalho utilizados pelas comissões, ferramentas de planejamento e alertas, Matriz de Responsabilização, IA, painéis gerenciais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D33BF21-F0BC-40C2-0685-59455A887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5538" y="1910257"/>
            <a:ext cx="3283399" cy="1695687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0A57CC2A-9369-F9F2-B1F2-4AEF0C0FA52F}"/>
              </a:ext>
            </a:extLst>
          </p:cNvPr>
          <p:cNvSpPr txBox="1"/>
          <p:nvPr/>
        </p:nvSpPr>
        <p:spPr>
          <a:xfrm>
            <a:off x="4519808" y="1980406"/>
            <a:ext cx="24285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Código-fonte disponibilizado gratuitamente pela CGU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Compõem o ambiente de controle dos processos de correição do Poder Executivo Federal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Necessária a adesão ao PROCOR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E65524-35E1-638E-1B32-B24D8A1A5DE8}"/>
              </a:ext>
            </a:extLst>
          </p:cNvPr>
          <p:cNvSpPr txBox="1"/>
          <p:nvPr/>
        </p:nvSpPr>
        <p:spPr>
          <a:xfrm>
            <a:off x="7118016" y="3955159"/>
            <a:ext cx="32833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Funcionalidades: permite o registro e acompanhamento dos </a:t>
            </a:r>
            <a:r>
              <a:rPr lang="pt-BR" sz="200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PARs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 base de dados consistente e atualizada, integração com o CNEP e CEIS, módulos de treinamento e capacitação</a:t>
            </a:r>
          </a:p>
        </p:txBody>
      </p:sp>
      <p:sp>
        <p:nvSpPr>
          <p:cNvPr id="24" name="Chave Dupla 23">
            <a:extLst>
              <a:ext uri="{FF2B5EF4-FFF2-40B4-BE49-F238E27FC236}">
                <a16:creationId xmlns:a16="http://schemas.microsoft.com/office/drawing/2014/main" id="{F4C0B282-EA16-F327-D376-F8378F2C3B45}"/>
              </a:ext>
            </a:extLst>
          </p:cNvPr>
          <p:cNvSpPr/>
          <p:nvPr/>
        </p:nvSpPr>
        <p:spPr>
          <a:xfrm>
            <a:off x="4252311" y="1980406"/>
            <a:ext cx="2843227" cy="2731845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Gráfico 24" descr="Seta de linha: curva no sentido anti-horário estrutura de tópicos">
            <a:extLst>
              <a:ext uri="{FF2B5EF4-FFF2-40B4-BE49-F238E27FC236}">
                <a16:creationId xmlns:a16="http://schemas.microsoft.com/office/drawing/2014/main" id="{E1B2B0EB-1052-CEB7-2D0B-E0A968E8CA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862086">
            <a:off x="831450" y="2990463"/>
            <a:ext cx="901834" cy="901834"/>
          </a:xfrm>
          <a:prstGeom prst="rect">
            <a:avLst/>
          </a:prstGeom>
        </p:spPr>
      </p:pic>
      <p:pic>
        <p:nvPicPr>
          <p:cNvPr id="26" name="Gráfico 25" descr="Seta de linha: curva no sentido anti-horário estrutura de tópicos">
            <a:extLst>
              <a:ext uri="{FF2B5EF4-FFF2-40B4-BE49-F238E27FC236}">
                <a16:creationId xmlns:a16="http://schemas.microsoft.com/office/drawing/2014/main" id="{227EFA69-49B2-15F3-4C2E-8ECA951E5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58085" flipV="1">
            <a:off x="9992573" y="3627378"/>
            <a:ext cx="772726" cy="798107"/>
          </a:xfrm>
          <a:prstGeom prst="rect">
            <a:avLst/>
          </a:prstGeom>
        </p:spPr>
      </p:pic>
      <p:pic>
        <p:nvPicPr>
          <p:cNvPr id="28" name="Imagem 27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7B7CB9D1-8E07-76CB-55A6-351DA28873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22" y="4781173"/>
            <a:ext cx="1601803" cy="14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453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ABDA8-8F4A-68A9-009C-A419622E934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677396" cy="839784"/>
          </a:xfrm>
        </p:spPr>
        <p:txBody>
          <a:bodyPr anchor="t" anchorCtr="0">
            <a:normAutofit/>
          </a:bodyPr>
          <a:lstStyle/>
          <a:p>
            <a:pPr lvl="0" algn="l"/>
            <a:r>
              <a:rPr lang="pt-BR" sz="4800">
                <a:solidFill>
                  <a:srgbClr val="7F7F7F"/>
                </a:solidFill>
              </a:rPr>
              <a:t>CORREGEDORIA-GERAL DO TCE/SC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45AC9F-1293-C22A-6C14-A8A29CAF60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66803" y="2078038"/>
            <a:ext cx="8863778" cy="1112833"/>
          </a:xfrm>
        </p:spPr>
        <p:txBody>
          <a:bodyPr anchorCtr="0">
            <a:noAutofit/>
          </a:bodyPr>
          <a:lstStyle/>
          <a:p>
            <a:pPr lvl="0" algn="l"/>
            <a:r>
              <a:rPr lang="pt-BR" sz="3600" b="1">
                <a:solidFill>
                  <a:srgbClr val="4E3FBF"/>
                </a:solidFill>
              </a:rPr>
              <a:t>Corregedorias Municipais: </a:t>
            </a:r>
          </a:p>
          <a:p>
            <a:pPr lvl="0" algn="l"/>
            <a:r>
              <a:rPr lang="pt-BR" sz="3600">
                <a:solidFill>
                  <a:schemeClr val="accent5">
                    <a:lumMod val="50000"/>
                  </a:schemeClr>
                </a:solidFill>
              </a:rPr>
              <a:t>Publicação da Nota Técnica N. TC-13/2024</a:t>
            </a:r>
          </a:p>
          <a:p>
            <a:pPr lvl="0" algn="l"/>
            <a:endParaRPr lang="pt-BR" sz="36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ADF93C85-5F6B-480D-789D-A3A501111F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7">
            <a:extLst>
              <a:ext uri="{FF2B5EF4-FFF2-40B4-BE49-F238E27FC236}">
                <a16:creationId xmlns:a16="http://schemas.microsoft.com/office/drawing/2014/main" id="{259344ED-457B-0217-0F88-7CB58F53D9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6FAC6AC-0BB8-3745-4D94-145498D070D2}"/>
              </a:ext>
            </a:extLst>
          </p:cNvPr>
          <p:cNvSpPr txBox="1"/>
          <p:nvPr/>
        </p:nvSpPr>
        <p:spPr>
          <a:xfrm>
            <a:off x="4355690" y="469215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800" b="0" i="0" u="none" strike="noStrike" baseline="0">
                <a:solidFill>
                  <a:schemeClr val="accent5"/>
                </a:solidFill>
                <a:latin typeface="ArialMT"/>
              </a:rPr>
              <a:t>Apresenta diretrizes aos municípios jurisdicionados para a criação de suas corregedorias e propõe a estruturação da atividade correcional por meio de consórcios municipais.</a:t>
            </a:r>
            <a:endParaRPr lang="pt-BR" sz="360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DB4406-EF7C-2C4F-4E3F-59764DBB0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ECF6D86-9A99-3764-023D-569FD744A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54" y="1842295"/>
            <a:ext cx="4456979" cy="4279882"/>
          </a:xfrm>
          <a:prstGeom prst="rect">
            <a:avLst/>
          </a:prstGeom>
        </p:spPr>
      </p:pic>
      <p:pic>
        <p:nvPicPr>
          <p:cNvPr id="4" name="Imagem 4">
            <a:extLst>
              <a:ext uri="{FF2B5EF4-FFF2-40B4-BE49-F238E27FC236}">
                <a16:creationId xmlns:a16="http://schemas.microsoft.com/office/drawing/2014/main" id="{A3001894-C8F8-C1FD-E25D-81A04B3261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7B76B8-B815-581E-353C-B95CCA3E0C5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502874" cy="839784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4400">
                <a:solidFill>
                  <a:srgbClr val="7F7F7F"/>
                </a:solidFill>
              </a:rPr>
              <a:t>7. Capacitação continuada</a:t>
            </a:r>
            <a:endParaRPr lang="pt-BR" sz="4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5" name="Imagem 17">
            <a:extLst>
              <a:ext uri="{FF2B5EF4-FFF2-40B4-BE49-F238E27FC236}">
                <a16:creationId xmlns:a16="http://schemas.microsoft.com/office/drawing/2014/main" id="{EF411886-8522-F0BA-6124-BA07E7FD89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704EACC5-6C92-7B80-9000-25DA0747F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AF6D25C-5D70-0ED7-CD2E-DD5BE1D15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18" y="2231317"/>
            <a:ext cx="4004650" cy="22096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695B3AD-09FB-6A3E-EBF5-A58DF6922D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6325" y="1813578"/>
            <a:ext cx="2762636" cy="2124371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4098" name="Picture 2" descr="EV.G AZUL">
            <a:extLst>
              <a:ext uri="{FF2B5EF4-FFF2-40B4-BE49-F238E27FC236}">
                <a16:creationId xmlns:a16="http://schemas.microsoft.com/office/drawing/2014/main" id="{D4B5D72A-B481-58BF-415E-34C232AF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553" y="3336130"/>
            <a:ext cx="2081688" cy="124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1334DCD4-8B61-B585-5ECA-2A2067D504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7107" y="4342264"/>
            <a:ext cx="2855493" cy="159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89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6D54AE-ABE7-9291-567B-9CD36E19B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BF27336C-8FC1-3EC2-F888-3D145735B1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D81F8EF-AF22-BEFC-5EB4-766AD477F4E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502874" cy="839784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4400">
                <a:solidFill>
                  <a:srgbClr val="7F7F7F"/>
                </a:solidFill>
              </a:rPr>
              <a:t>8. Estrutura proposta</a:t>
            </a:r>
            <a:endParaRPr lang="pt-BR" sz="4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5" name="Imagem 17">
            <a:extLst>
              <a:ext uri="{FF2B5EF4-FFF2-40B4-BE49-F238E27FC236}">
                <a16:creationId xmlns:a16="http://schemas.microsoft.com/office/drawing/2014/main" id="{3DBB0AC3-5F7E-0EAB-9BC2-68C7E26FA2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0A4EF54-54B0-348B-8F79-8060AC7F9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A494FA9E-27C2-3EE3-E587-C72675F034B2}"/>
              </a:ext>
            </a:extLst>
          </p:cNvPr>
          <p:cNvSpPr/>
          <p:nvPr/>
        </p:nvSpPr>
        <p:spPr>
          <a:xfrm>
            <a:off x="1066803" y="2109347"/>
            <a:ext cx="7907572" cy="461993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gradFill flip="none" rotWithShape="1">
            <a:gsLst>
              <a:gs pos="32719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01600"/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8.1 Modelo como unidade administrativa do município: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702BF3BE-22E3-CC39-F2EF-41FAB1048F9E}"/>
              </a:ext>
            </a:extLst>
          </p:cNvPr>
          <p:cNvCxnSpPr>
            <a:cxnSpLocks/>
          </p:cNvCxnSpPr>
          <p:nvPr/>
        </p:nvCxnSpPr>
        <p:spPr>
          <a:xfrm>
            <a:off x="3003328" y="3390438"/>
            <a:ext cx="0" cy="430781"/>
          </a:xfrm>
          <a:prstGeom prst="straightConnector1">
            <a:avLst/>
          </a:prstGeom>
          <a:ln w="63500" cap="flat" cmpd="sng" algn="ctr">
            <a:gradFill>
              <a:gsLst>
                <a:gs pos="62000">
                  <a:schemeClr val="accent5">
                    <a:lumMod val="75000"/>
                  </a:schemeClr>
                </a:gs>
                <a:gs pos="10000">
                  <a:schemeClr val="accent1">
                    <a:lumMod val="45000"/>
                    <a:lumOff val="55000"/>
                  </a:schemeClr>
                </a:gs>
                <a:gs pos="35000">
                  <a:schemeClr val="accent1">
                    <a:lumMod val="45000"/>
                    <a:lumOff val="55000"/>
                  </a:schemeClr>
                </a:gs>
                <a:gs pos="25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Freeform 7">
            <a:extLst>
              <a:ext uri="{FF2B5EF4-FFF2-40B4-BE49-F238E27FC236}">
                <a16:creationId xmlns:a16="http://schemas.microsoft.com/office/drawing/2014/main" id="{E6E02523-5665-DA91-9A54-9A65F57F425B}"/>
              </a:ext>
            </a:extLst>
          </p:cNvPr>
          <p:cNvSpPr/>
          <p:nvPr/>
        </p:nvSpPr>
        <p:spPr>
          <a:xfrm>
            <a:off x="1613456" y="2993001"/>
            <a:ext cx="2779744" cy="328674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CONTROLE INTERNO</a:t>
            </a: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07A4F61-97EA-607B-ECA9-28C421DF03FE}"/>
              </a:ext>
            </a:extLst>
          </p:cNvPr>
          <p:cNvSpPr/>
          <p:nvPr/>
        </p:nvSpPr>
        <p:spPr>
          <a:xfrm>
            <a:off x="5050968" y="4928183"/>
            <a:ext cx="1148664" cy="498715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CPPD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92194F26-8C50-A3E4-1F31-4F47D6F16F25}"/>
              </a:ext>
            </a:extLst>
          </p:cNvPr>
          <p:cNvSpPr/>
          <p:nvPr/>
        </p:nvSpPr>
        <p:spPr>
          <a:xfrm>
            <a:off x="1613456" y="3859193"/>
            <a:ext cx="2904964" cy="564644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CORREGEDORIA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275ACECE-655E-0806-7BCB-27F43B250888}"/>
              </a:ext>
            </a:extLst>
          </p:cNvPr>
          <p:cNvCxnSpPr>
            <a:cxnSpLocks/>
          </p:cNvCxnSpPr>
          <p:nvPr/>
        </p:nvCxnSpPr>
        <p:spPr>
          <a:xfrm>
            <a:off x="5039521" y="4089159"/>
            <a:ext cx="2090063" cy="0"/>
          </a:xfrm>
          <a:prstGeom prst="straightConnector1">
            <a:avLst/>
          </a:prstGeom>
          <a:ln w="63500" cap="flat" cmpd="sng" algn="ctr">
            <a:gradFill>
              <a:gsLst>
                <a:gs pos="62000">
                  <a:schemeClr val="accent5">
                    <a:lumMod val="75000"/>
                  </a:schemeClr>
                </a:gs>
                <a:gs pos="10000">
                  <a:schemeClr val="accent1">
                    <a:lumMod val="45000"/>
                    <a:lumOff val="55000"/>
                  </a:schemeClr>
                </a:gs>
                <a:gs pos="35000">
                  <a:schemeClr val="accent1">
                    <a:lumMod val="45000"/>
                    <a:lumOff val="55000"/>
                  </a:schemeClr>
                </a:gs>
                <a:gs pos="25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07375D88-00FD-2875-A1F0-ED3580CDBFDA}"/>
              </a:ext>
            </a:extLst>
          </p:cNvPr>
          <p:cNvCxnSpPr>
            <a:cxnSpLocks/>
          </p:cNvCxnSpPr>
          <p:nvPr/>
        </p:nvCxnSpPr>
        <p:spPr>
          <a:xfrm flipH="1">
            <a:off x="5039521" y="4288085"/>
            <a:ext cx="1936154" cy="0"/>
          </a:xfrm>
          <a:prstGeom prst="straightConnector1">
            <a:avLst/>
          </a:prstGeom>
          <a:ln w="63500" cap="flat" cmpd="sng" algn="ctr">
            <a:gradFill>
              <a:gsLst>
                <a:gs pos="62000">
                  <a:schemeClr val="accent5">
                    <a:lumMod val="75000"/>
                  </a:schemeClr>
                </a:gs>
                <a:gs pos="10000">
                  <a:schemeClr val="accent1">
                    <a:lumMod val="45000"/>
                    <a:lumOff val="55000"/>
                  </a:schemeClr>
                </a:gs>
                <a:gs pos="35000">
                  <a:schemeClr val="accent1">
                    <a:lumMod val="45000"/>
                    <a:lumOff val="55000"/>
                  </a:schemeClr>
                </a:gs>
                <a:gs pos="25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Gráfico 17" descr="Seta de linha: curva no sentido anti-horário estrutura de tópicos">
            <a:extLst>
              <a:ext uri="{FF2B5EF4-FFF2-40B4-BE49-F238E27FC236}">
                <a16:creationId xmlns:a16="http://schemas.microsoft.com/office/drawing/2014/main" id="{0E395EEC-CD5B-8610-00EA-236FDD7801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989291" flipV="1">
            <a:off x="3982375" y="4457614"/>
            <a:ext cx="1082214" cy="1082214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F767F22-853F-2B5E-99BA-74A19A9F8C4D}"/>
              </a:ext>
            </a:extLst>
          </p:cNvPr>
          <p:cNvSpPr txBox="1"/>
          <p:nvPr/>
        </p:nvSpPr>
        <p:spPr>
          <a:xfrm>
            <a:off x="7373052" y="3909871"/>
            <a:ext cx="2306431" cy="523220"/>
          </a:xfrm>
          <a:prstGeom prst="rect">
            <a:avLst/>
          </a:prstGeom>
          <a:solidFill>
            <a:srgbClr val="4E3FBF"/>
          </a:solidFill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OUVIDORIA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E3ED757-8781-DBF6-93C3-8BD72EA878EB}"/>
              </a:ext>
            </a:extLst>
          </p:cNvPr>
          <p:cNvSpPr txBox="1"/>
          <p:nvPr/>
        </p:nvSpPr>
        <p:spPr>
          <a:xfrm>
            <a:off x="5120467" y="3700846"/>
            <a:ext cx="169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Comunicação</a:t>
            </a:r>
          </a:p>
        </p:txBody>
      </p:sp>
      <p:sp>
        <p:nvSpPr>
          <p:cNvPr id="22" name="Balão de Fala: Retângulo com Cantos Arredondados 21">
            <a:extLst>
              <a:ext uri="{FF2B5EF4-FFF2-40B4-BE49-F238E27FC236}">
                <a16:creationId xmlns:a16="http://schemas.microsoft.com/office/drawing/2014/main" id="{9E41FDDD-38F3-6F87-6173-5FB04095FFE3}"/>
              </a:ext>
            </a:extLst>
          </p:cNvPr>
          <p:cNvSpPr/>
          <p:nvPr/>
        </p:nvSpPr>
        <p:spPr>
          <a:xfrm>
            <a:off x="6297368" y="2841192"/>
            <a:ext cx="1696875" cy="720179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Transparência ativa</a:t>
            </a:r>
          </a:p>
        </p:txBody>
      </p:sp>
    </p:spTree>
    <p:extLst>
      <p:ext uri="{BB962C8B-B14F-4D97-AF65-F5344CB8AC3E}">
        <p14:creationId xmlns:p14="http://schemas.microsoft.com/office/powerpoint/2010/main" val="16407522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DAE621-408B-BAFB-44BC-AECE8CB4A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02522F7B-7A89-9376-2F42-26E15EF1D5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01C3B5E-E972-D435-6B6A-8DA4E860D9E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502874" cy="839784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4400">
                <a:solidFill>
                  <a:srgbClr val="7F7F7F"/>
                </a:solidFill>
              </a:rPr>
              <a:t>8. Estrutura proposta</a:t>
            </a:r>
            <a:endParaRPr lang="pt-BR" sz="4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5" name="Imagem 17">
            <a:extLst>
              <a:ext uri="{FF2B5EF4-FFF2-40B4-BE49-F238E27FC236}">
                <a16:creationId xmlns:a16="http://schemas.microsoft.com/office/drawing/2014/main" id="{E313D898-0523-6485-FC55-36C9F0AE76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526122E-1AB0-D326-495A-C478B2889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124CED49-7BCD-5EB6-69E7-8A482B8CC4E4}"/>
              </a:ext>
            </a:extLst>
          </p:cNvPr>
          <p:cNvSpPr/>
          <p:nvPr/>
        </p:nvSpPr>
        <p:spPr>
          <a:xfrm>
            <a:off x="1066803" y="2109347"/>
            <a:ext cx="7907572" cy="461993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gradFill flip="none" rotWithShape="1">
            <a:gsLst>
              <a:gs pos="32719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01600"/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8.1 Modelo como unidade administrativa do município:</a:t>
            </a: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5166CC7D-F6A9-44E9-7DB8-92130DD803F0}"/>
              </a:ext>
            </a:extLst>
          </p:cNvPr>
          <p:cNvSpPr/>
          <p:nvPr/>
        </p:nvSpPr>
        <p:spPr>
          <a:xfrm>
            <a:off x="3316256" y="2652501"/>
            <a:ext cx="2779744" cy="328674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CONTROLADORIA</a:t>
            </a: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C2E410F5-921D-B199-4E13-77BA96404063}"/>
              </a:ext>
            </a:extLst>
          </p:cNvPr>
          <p:cNvSpPr/>
          <p:nvPr/>
        </p:nvSpPr>
        <p:spPr>
          <a:xfrm>
            <a:off x="5537195" y="5651283"/>
            <a:ext cx="3312952" cy="498715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ysDot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100" b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Comissões Permanentes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487A9AE2-B39A-FAE6-F04E-3E7CDA40E0FF}"/>
              </a:ext>
            </a:extLst>
          </p:cNvPr>
          <p:cNvSpPr/>
          <p:nvPr/>
        </p:nvSpPr>
        <p:spPr>
          <a:xfrm>
            <a:off x="2807246" y="3298049"/>
            <a:ext cx="4079902" cy="560591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CORREGEDORIA-GERAL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F68C56A-3D25-2F53-78DB-6C0BBFF8EC56}"/>
              </a:ext>
            </a:extLst>
          </p:cNvPr>
          <p:cNvCxnSpPr/>
          <p:nvPr/>
        </p:nvCxnSpPr>
        <p:spPr>
          <a:xfrm>
            <a:off x="4710212" y="2978683"/>
            <a:ext cx="0" cy="3193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22E8C85C-1256-A8A5-D67F-A074287A1A0B}"/>
              </a:ext>
            </a:extLst>
          </p:cNvPr>
          <p:cNvSpPr/>
          <p:nvPr/>
        </p:nvSpPr>
        <p:spPr>
          <a:xfrm>
            <a:off x="1066803" y="4186904"/>
            <a:ext cx="2926641" cy="966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pt-BR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DIVISÃO DE </a:t>
            </a:r>
          </a:p>
          <a:p>
            <a:pPr algn="ctr"/>
            <a:r>
              <a:rPr lang="pt-BR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CORREIÇÃO E </a:t>
            </a:r>
          </a:p>
          <a:p>
            <a:pPr algn="ctr"/>
            <a:r>
              <a:rPr lang="pt-BR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INSPEÇÃO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3381FAC-9286-F7C5-8760-66CDCC58BD8D}"/>
              </a:ext>
            </a:extLst>
          </p:cNvPr>
          <p:cNvSpPr/>
          <p:nvPr/>
        </p:nvSpPr>
        <p:spPr>
          <a:xfrm>
            <a:off x="4847197" y="4175514"/>
            <a:ext cx="4473677" cy="966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pt-BR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DIVISÃO DE PROCEDIMENTOS DISCIPLINARES E RESPONSABILIZAÇÃO DE ENTIDADES PRIVADAS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CACF3ECC-F39E-B418-779A-CC02154078A1}"/>
              </a:ext>
            </a:extLst>
          </p:cNvPr>
          <p:cNvCxnSpPr>
            <a:cxnSpLocks/>
          </p:cNvCxnSpPr>
          <p:nvPr/>
        </p:nvCxnSpPr>
        <p:spPr>
          <a:xfrm>
            <a:off x="6207686" y="3858640"/>
            <a:ext cx="0" cy="322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B5A9AF00-1F7F-FEBB-21FA-A56E41EF4B59}"/>
              </a:ext>
            </a:extLst>
          </p:cNvPr>
          <p:cNvCxnSpPr>
            <a:cxnSpLocks/>
          </p:cNvCxnSpPr>
          <p:nvPr/>
        </p:nvCxnSpPr>
        <p:spPr>
          <a:xfrm>
            <a:off x="3673593" y="3864113"/>
            <a:ext cx="0" cy="322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4DA1D1BA-EF5A-A0CF-818A-A2DACA967356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7084035" y="5142425"/>
            <a:ext cx="1" cy="50885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2664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19F445-9E45-2BEB-5175-8769EA3A8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C89AA2B0-B5C0-C25B-9CE8-9642A80196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14706A-8FAC-20C6-1502-F5C1CF5DCE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502874" cy="839784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4400">
                <a:solidFill>
                  <a:srgbClr val="7F7F7F"/>
                </a:solidFill>
              </a:rPr>
              <a:t>8. Estrutura proposta</a:t>
            </a:r>
            <a:endParaRPr lang="pt-BR" sz="4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5" name="Imagem 17">
            <a:extLst>
              <a:ext uri="{FF2B5EF4-FFF2-40B4-BE49-F238E27FC236}">
                <a16:creationId xmlns:a16="http://schemas.microsoft.com/office/drawing/2014/main" id="{398C4B28-936E-3FAA-656F-3E5D6FB4C8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03B46872-2A16-ACE0-B270-EFEA7F81C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F7A8E5E-9E1F-AC77-6419-FD4AE8BF317C}"/>
              </a:ext>
            </a:extLst>
          </p:cNvPr>
          <p:cNvSpPr/>
          <p:nvPr/>
        </p:nvSpPr>
        <p:spPr>
          <a:xfrm>
            <a:off x="1066803" y="1994383"/>
            <a:ext cx="7907572" cy="461993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gradFill flip="none" rotWithShape="1">
            <a:gsLst>
              <a:gs pos="32719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01600"/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8.1 Modelo como unidade administrativa do município: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8605EE8-956C-B042-A338-067738E5E462}"/>
              </a:ext>
            </a:extLst>
          </p:cNvPr>
          <p:cNvSpPr/>
          <p:nvPr/>
        </p:nvSpPr>
        <p:spPr>
          <a:xfrm>
            <a:off x="1066803" y="2470352"/>
            <a:ext cx="9344022" cy="3782666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solidFill>
            <a:srgbClr val="D0C5FD">
              <a:alpha val="25000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softEdge rad="114300"/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exemplo da CGU e da CGE/SC, as </a:t>
            </a:r>
            <a:r>
              <a:rPr lang="pt-BR" sz="20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CORREGEDORIAS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ficam vinculadas ao </a:t>
            </a:r>
            <a:r>
              <a:rPr lang="pt-BR" sz="20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CONTROLE INTERNO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Tanto a </a:t>
            </a:r>
            <a:r>
              <a:rPr lang="pt-BR" sz="20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CORREGEDORIA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quanto a </a:t>
            </a:r>
            <a:r>
              <a:rPr lang="pt-BR" sz="20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OUVIDORIA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podem receber as denúncias e representações.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Estrutura integrada </a:t>
            </a:r>
            <a:r>
              <a:rPr lang="pt-BR" sz="20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potencializa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ações de controle interno 	   coesão entre as quatro </a:t>
            </a:r>
            <a:r>
              <a:rPr lang="pt-BR" sz="200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macrofunções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Fundamental que as competências sejam previstas em </a:t>
            </a:r>
            <a:r>
              <a:rPr lang="pt-BR" sz="20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autonomia.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Recomendável que o quadro de servidores seja composto por </a:t>
            </a:r>
            <a:r>
              <a:rPr lang="pt-BR" sz="20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servidores efetivos.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20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CPPD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como instrumento de imparcialidade e meio de capacitação permanente.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1EB91C62-62D1-BBEE-416F-9F5771B3CFE8}"/>
              </a:ext>
            </a:extLst>
          </p:cNvPr>
          <p:cNvSpPr/>
          <p:nvPr/>
        </p:nvSpPr>
        <p:spPr>
          <a:xfrm>
            <a:off x="7850909" y="4127464"/>
            <a:ext cx="738909" cy="1385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0359FE64-3817-933A-1793-82184DADE7AE}"/>
              </a:ext>
            </a:extLst>
          </p:cNvPr>
          <p:cNvSpPr/>
          <p:nvPr/>
        </p:nvSpPr>
        <p:spPr>
          <a:xfrm>
            <a:off x="7615382" y="4885961"/>
            <a:ext cx="738909" cy="1385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82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541C65-0BA8-59BD-6E9E-18A87A32D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DDE3F965-86A7-A693-A951-FE70B3C155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2121" y="2818158"/>
            <a:ext cx="1676601" cy="1732863"/>
          </a:xfrm>
          <a:prstGeom prst="rect">
            <a:avLst/>
          </a:prstGeom>
        </p:spPr>
      </p:pic>
      <p:pic>
        <p:nvPicPr>
          <p:cNvPr id="4" name="Imagem 4">
            <a:extLst>
              <a:ext uri="{FF2B5EF4-FFF2-40B4-BE49-F238E27FC236}">
                <a16:creationId xmlns:a16="http://schemas.microsoft.com/office/drawing/2014/main" id="{866A6BD5-634F-9A6E-A80B-BD7BDA786C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43A260-8861-DF72-6274-DC9390DD0F3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502874" cy="839784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4400">
                <a:solidFill>
                  <a:srgbClr val="7F7F7F"/>
                </a:solidFill>
              </a:rPr>
              <a:t>8. Estrutura proposta</a:t>
            </a:r>
            <a:endParaRPr lang="pt-BR" sz="4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5" name="Imagem 17">
            <a:extLst>
              <a:ext uri="{FF2B5EF4-FFF2-40B4-BE49-F238E27FC236}">
                <a16:creationId xmlns:a16="http://schemas.microsoft.com/office/drawing/2014/main" id="{420E29B2-4B58-3441-EE56-0D561F6ED8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ED108B2-AF39-6E24-25B0-76359A90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E39532C4-5A4E-775E-3CBF-A1D0CFB8894D}"/>
              </a:ext>
            </a:extLst>
          </p:cNvPr>
          <p:cNvSpPr/>
          <p:nvPr/>
        </p:nvSpPr>
        <p:spPr>
          <a:xfrm>
            <a:off x="1032121" y="1939998"/>
            <a:ext cx="9537555" cy="520939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gradFill flip="none" rotWithShape="1">
            <a:gsLst>
              <a:gs pos="32719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01600"/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8.2 A implementação das atividades correcionais por meio de consórcios</a:t>
            </a: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1DA4019-23AD-98BC-D6CE-E5AA1332FD19}"/>
              </a:ext>
            </a:extLst>
          </p:cNvPr>
          <p:cNvSpPr/>
          <p:nvPr/>
        </p:nvSpPr>
        <p:spPr>
          <a:xfrm>
            <a:off x="1609724" y="2592715"/>
            <a:ext cx="8858251" cy="3473122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>
            <a:softEdge rad="114300"/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2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Ideal para municípios de pequeno porte – limitações técnicas e orçamentárias.</a:t>
            </a:r>
          </a:p>
          <a:p>
            <a:pPr marL="1714500" lvl="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Amparo na Lei n. 11.107/2005 e Decreto (federal) n. 6.017/2007. </a:t>
            </a:r>
          </a:p>
          <a:p>
            <a:pPr marL="1714500" lvl="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Permite uso </a:t>
            </a:r>
            <a:r>
              <a:rPr lang="pt-BR" sz="2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racional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dos recursos públicos	      </a:t>
            </a:r>
            <a:r>
              <a:rPr lang="pt-BR" sz="2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compartilhamento</a:t>
            </a:r>
            <a:r>
              <a:rPr lang="pt-BR" sz="20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estruturas e profissionais capacitados.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Somente aplicável aos consórcios criados nos termos do art. 6º, inciso I, da Lei n. 6.017/2007 	           </a:t>
            </a:r>
            <a:r>
              <a:rPr lang="pt-BR" sz="2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ASSOCIAÇÕES PÚBLICAS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que se enquadram no gênero </a:t>
            </a:r>
            <a:r>
              <a:rPr lang="pt-BR" sz="2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AUTARQUIA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regidas pelas normas de </a:t>
            </a:r>
            <a:r>
              <a:rPr lang="pt-BR" sz="2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direito público</a:t>
            </a: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5C580D0B-26D6-BC5C-553F-BD3AF6538869}"/>
              </a:ext>
            </a:extLst>
          </p:cNvPr>
          <p:cNvSpPr/>
          <p:nvPr/>
        </p:nvSpPr>
        <p:spPr>
          <a:xfrm>
            <a:off x="7981950" y="3970340"/>
            <a:ext cx="738909" cy="1385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AC9270AA-0B43-3E1F-7C29-79A889C620E0}"/>
              </a:ext>
            </a:extLst>
          </p:cNvPr>
          <p:cNvSpPr/>
          <p:nvPr/>
        </p:nvSpPr>
        <p:spPr>
          <a:xfrm>
            <a:off x="3328264" y="4982290"/>
            <a:ext cx="738909" cy="1385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6567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DF6F00-D3E5-E7E0-AC92-565077219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C7194F5B-337E-C4D5-23D9-68C61B63F4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E1CC78-D6B4-F6C1-9577-C8D36A39FFD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502874" cy="839784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4400">
                <a:solidFill>
                  <a:srgbClr val="7F7F7F"/>
                </a:solidFill>
              </a:rPr>
              <a:t>8. Estrutura proposta</a:t>
            </a:r>
            <a:endParaRPr lang="pt-BR" sz="4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5" name="Imagem 17">
            <a:extLst>
              <a:ext uri="{FF2B5EF4-FFF2-40B4-BE49-F238E27FC236}">
                <a16:creationId xmlns:a16="http://schemas.microsoft.com/office/drawing/2014/main" id="{CACC9768-7153-7A4F-FC05-381556ABF8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DD33F9C-198C-C396-975F-13248EA10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24E5B1F8-E59D-A38F-DF6C-2EF548F81311}"/>
              </a:ext>
            </a:extLst>
          </p:cNvPr>
          <p:cNvSpPr/>
          <p:nvPr/>
        </p:nvSpPr>
        <p:spPr>
          <a:xfrm>
            <a:off x="1032121" y="1939998"/>
            <a:ext cx="9537555" cy="520939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gradFill flip="none" rotWithShape="1">
            <a:gsLst>
              <a:gs pos="32719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01600"/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8.2 A implementação das atividades correcionais por meio de consórcios</a:t>
            </a: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6546BB91-4863-F2D3-89CD-CEA558042853}"/>
              </a:ext>
            </a:extLst>
          </p:cNvPr>
          <p:cNvSpPr/>
          <p:nvPr/>
        </p:nvSpPr>
        <p:spPr>
          <a:xfrm>
            <a:off x="1609724" y="2592715"/>
            <a:ext cx="8858251" cy="3473122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>
            <a:softEdge rad="114300"/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Vantagens desse modelo:</a:t>
            </a:r>
          </a:p>
          <a:p>
            <a:pPr marL="1714500" lvl="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desoneração das equipes internas;</a:t>
            </a:r>
          </a:p>
          <a:p>
            <a:pPr marL="1714500" lvl="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condução imparcial das atividades correcionais e comissões processantes;</a:t>
            </a:r>
          </a:p>
          <a:p>
            <a:pPr marL="1714500" lvl="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otimização de procedimentos e mitigação de riscos de prescrição.</a:t>
            </a:r>
          </a:p>
          <a:p>
            <a:pPr marL="1714500" lvl="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especialização das equipes; </a:t>
            </a:r>
          </a:p>
          <a:p>
            <a:pPr marL="1714500" lvl="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redução de custos. </a:t>
            </a: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F4E685BF-99C9-9980-06F8-B55D8D067261}"/>
              </a:ext>
            </a:extLst>
          </p:cNvPr>
          <p:cNvSpPr/>
          <p:nvPr/>
        </p:nvSpPr>
        <p:spPr>
          <a:xfrm>
            <a:off x="5079331" y="3970339"/>
            <a:ext cx="738909" cy="1385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53B2F13-DFA3-6225-BAEE-CD0FC19A6CA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4554" y="3199120"/>
            <a:ext cx="1667108" cy="181952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10EA5EC-8AAE-EBBA-8E45-B55877C4013D}"/>
              </a:ext>
            </a:extLst>
          </p:cNvPr>
          <p:cNvSpPr/>
          <p:nvPr/>
        </p:nvSpPr>
        <p:spPr>
          <a:xfrm>
            <a:off x="5953865" y="3886200"/>
            <a:ext cx="4056910" cy="3333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reduz interferências de relações locais </a:t>
            </a:r>
          </a:p>
        </p:txBody>
      </p:sp>
    </p:spTree>
    <p:extLst>
      <p:ext uri="{BB962C8B-B14F-4D97-AF65-F5344CB8AC3E}">
        <p14:creationId xmlns:p14="http://schemas.microsoft.com/office/powerpoint/2010/main" val="19586444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E791E6-B906-30D8-0401-4D191CB43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C04AE434-A2D2-F5FE-649D-50A3D0DDDA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F71C0B7-50A6-E306-409B-B05022D58F1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502874" cy="839784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4400">
                <a:solidFill>
                  <a:srgbClr val="7F7F7F"/>
                </a:solidFill>
              </a:rPr>
              <a:t>8. Estrutura proposta</a:t>
            </a:r>
            <a:endParaRPr lang="pt-BR" sz="4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5" name="Imagem 17">
            <a:extLst>
              <a:ext uri="{FF2B5EF4-FFF2-40B4-BE49-F238E27FC236}">
                <a16:creationId xmlns:a16="http://schemas.microsoft.com/office/drawing/2014/main" id="{7E8B150A-FC06-64D0-580F-70F99CD93F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8F98B59E-D280-9B9A-ECDA-1993029E7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09EA9DF0-5FA8-14DD-E567-A7E50577925E}"/>
              </a:ext>
            </a:extLst>
          </p:cNvPr>
          <p:cNvSpPr/>
          <p:nvPr/>
        </p:nvSpPr>
        <p:spPr>
          <a:xfrm>
            <a:off x="1032121" y="1939998"/>
            <a:ext cx="9537555" cy="520939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gradFill flip="none" rotWithShape="1">
            <a:gsLst>
              <a:gs pos="32719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01600"/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8.2 A implementação das atividades correcionais por meio de consórcios</a:t>
            </a: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4E18426C-F4FA-0C14-9C36-CD829FD0A046}"/>
              </a:ext>
            </a:extLst>
          </p:cNvPr>
          <p:cNvSpPr/>
          <p:nvPr/>
        </p:nvSpPr>
        <p:spPr>
          <a:xfrm>
            <a:off x="930422" y="2592715"/>
            <a:ext cx="9537554" cy="3473122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>
            <a:softEdge rad="114300"/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Planejamento do modelo deve incluir estudos para:</a:t>
            </a:r>
          </a:p>
          <a:p>
            <a:pPr marL="1714500" lvl="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definição do objeto nos respectivos contratos de consórcio;</a:t>
            </a:r>
          </a:p>
          <a:p>
            <a:pPr marL="1714500" lvl="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alteração da legislação municipal com vistas à execução dos serviços pretendidos;</a:t>
            </a:r>
          </a:p>
          <a:p>
            <a:pPr marL="1714500" lvl="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uniformização da legislação disciplinar dos municípios participantes;</a:t>
            </a:r>
          </a:p>
          <a:p>
            <a:pPr marL="1714500" lvl="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definição de uma equipe e estrutura mínimas;</a:t>
            </a:r>
          </a:p>
          <a:p>
            <a:pPr marL="1714500" lvl="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definição da composição e remuneração da CPPD;</a:t>
            </a:r>
          </a:p>
          <a:p>
            <a:pPr marL="1714500" lvl="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implementação de ações preventivas, pedagógicas e de divulgação dos serviços aos gestores servidores e munícipes;</a:t>
            </a:r>
          </a:p>
          <a:p>
            <a:pPr marL="1714500" lvl="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credenciamento de peritos;</a:t>
            </a:r>
          </a:p>
          <a:p>
            <a:pPr marL="1714500" lvl="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método de rateio para custeio da estrutura necessária.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1C6A35C-8738-9C33-C6CF-6298BD57EDC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6924" y="3429000"/>
            <a:ext cx="1798211" cy="17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017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61E027-B8AD-D53D-BDCA-3F6B9AF22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71A3C401-5E42-5E9F-8EA9-A1F73A51C8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48B4C7-355E-7A30-94B3-A5B75F1AAE2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502874" cy="839784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4400">
                <a:solidFill>
                  <a:srgbClr val="7F7F7F"/>
                </a:solidFill>
              </a:rPr>
              <a:t>8. Estrutura proposta</a:t>
            </a:r>
            <a:endParaRPr lang="pt-BR" sz="4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5" name="Imagem 17">
            <a:extLst>
              <a:ext uri="{FF2B5EF4-FFF2-40B4-BE49-F238E27FC236}">
                <a16:creationId xmlns:a16="http://schemas.microsoft.com/office/drawing/2014/main" id="{8B876E1B-FC21-8253-A4C1-A3677CC8C7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959B7EAD-D826-4FAC-D249-903E190D1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FB544A4E-BE6B-262A-45DB-827F1DA0B6D6}"/>
              </a:ext>
            </a:extLst>
          </p:cNvPr>
          <p:cNvSpPr/>
          <p:nvPr/>
        </p:nvSpPr>
        <p:spPr>
          <a:xfrm>
            <a:off x="5482951" y="5350591"/>
            <a:ext cx="3312952" cy="655002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ysDot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100" b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Comissões Processantes Permanentes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65104F29-F0AE-A2B0-1D8A-00530D7F688F}"/>
              </a:ext>
            </a:extLst>
          </p:cNvPr>
          <p:cNvSpPr/>
          <p:nvPr/>
        </p:nvSpPr>
        <p:spPr>
          <a:xfrm>
            <a:off x="2324748" y="2650299"/>
            <a:ext cx="6981984" cy="966911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CORREGEDORIA-GERAL</a:t>
            </a:r>
          </a:p>
          <a:p>
            <a:pPr algn="ctr"/>
            <a:r>
              <a:rPr lang="pt-BR" sz="2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Consórcio XYZ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2CCF304-6AF9-3844-417D-777CCDE2B042}"/>
              </a:ext>
            </a:extLst>
          </p:cNvPr>
          <p:cNvSpPr/>
          <p:nvPr/>
        </p:nvSpPr>
        <p:spPr>
          <a:xfrm>
            <a:off x="1785993" y="4020035"/>
            <a:ext cx="2413720" cy="966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pt-BR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DIVISÃO DE </a:t>
            </a:r>
          </a:p>
          <a:p>
            <a:pPr algn="ctr"/>
            <a:r>
              <a:rPr lang="pt-BR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ATIVIDADES CORRECIONAIS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27B08AE3-30CA-C621-8478-866EA5676790}"/>
              </a:ext>
            </a:extLst>
          </p:cNvPr>
          <p:cNvCxnSpPr>
            <a:cxnSpLocks/>
          </p:cNvCxnSpPr>
          <p:nvPr/>
        </p:nvCxnSpPr>
        <p:spPr>
          <a:xfrm>
            <a:off x="3348128" y="3617210"/>
            <a:ext cx="0" cy="402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F3A62296-E58C-8239-0F6A-40CBCE74189F}"/>
              </a:ext>
            </a:extLst>
          </p:cNvPr>
          <p:cNvCxnSpPr>
            <a:cxnSpLocks/>
          </p:cNvCxnSpPr>
          <p:nvPr/>
        </p:nvCxnSpPr>
        <p:spPr>
          <a:xfrm flipH="1">
            <a:off x="8169168" y="4822293"/>
            <a:ext cx="1" cy="50885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7">
            <a:extLst>
              <a:ext uri="{FF2B5EF4-FFF2-40B4-BE49-F238E27FC236}">
                <a16:creationId xmlns:a16="http://schemas.microsoft.com/office/drawing/2014/main" id="{B0F5F977-E44E-AAE1-5125-791689003324}"/>
              </a:ext>
            </a:extLst>
          </p:cNvPr>
          <p:cNvSpPr/>
          <p:nvPr/>
        </p:nvSpPr>
        <p:spPr>
          <a:xfrm>
            <a:off x="1032121" y="1939998"/>
            <a:ext cx="9537555" cy="520939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gradFill flip="none" rotWithShape="1">
            <a:gsLst>
              <a:gs pos="32719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01600"/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8.2 Modelo sugerido para a estruturação mediante consórcios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02A485E-E632-B029-6DF4-F39E0338F1AB}"/>
              </a:ext>
            </a:extLst>
          </p:cNvPr>
          <p:cNvCxnSpPr>
            <a:cxnSpLocks/>
          </p:cNvCxnSpPr>
          <p:nvPr/>
        </p:nvCxnSpPr>
        <p:spPr>
          <a:xfrm>
            <a:off x="5537195" y="3617210"/>
            <a:ext cx="0" cy="402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33DC4495-CED2-D997-B838-B9985AA1CE9A}"/>
              </a:ext>
            </a:extLst>
          </p:cNvPr>
          <p:cNvSpPr/>
          <p:nvPr/>
        </p:nvSpPr>
        <p:spPr>
          <a:xfrm>
            <a:off x="4521901" y="4030347"/>
            <a:ext cx="2413720" cy="966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pt-BR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DIVISÃO DE </a:t>
            </a:r>
          </a:p>
          <a:p>
            <a:pPr algn="ctr"/>
            <a:r>
              <a:rPr lang="pt-BR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PROCEDIMENTOS DISCIPLINARES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B92FE08-6551-8525-222A-C98C3471EC30}"/>
              </a:ext>
            </a:extLst>
          </p:cNvPr>
          <p:cNvSpPr/>
          <p:nvPr/>
        </p:nvSpPr>
        <p:spPr>
          <a:xfrm>
            <a:off x="7257809" y="4040851"/>
            <a:ext cx="2614612" cy="966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pt-BR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DIVISÃO DE </a:t>
            </a:r>
          </a:p>
          <a:p>
            <a:pPr algn="ctr"/>
            <a:r>
              <a:rPr lang="pt-BR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RESPONSABILIZAÇÃO DE ENTES PRIVADOS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5A95F699-B718-F698-B838-D7A18A0E8B31}"/>
              </a:ext>
            </a:extLst>
          </p:cNvPr>
          <p:cNvCxnSpPr>
            <a:cxnSpLocks/>
          </p:cNvCxnSpPr>
          <p:nvPr/>
        </p:nvCxnSpPr>
        <p:spPr>
          <a:xfrm>
            <a:off x="8194132" y="3627522"/>
            <a:ext cx="0" cy="402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15142C61-4542-9097-3D00-4BC0A93E2F53}"/>
              </a:ext>
            </a:extLst>
          </p:cNvPr>
          <p:cNvCxnSpPr>
            <a:cxnSpLocks/>
          </p:cNvCxnSpPr>
          <p:nvPr/>
        </p:nvCxnSpPr>
        <p:spPr>
          <a:xfrm>
            <a:off x="6486804" y="5019069"/>
            <a:ext cx="0" cy="33152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ráfico 20" descr="Seta de linha: curva no sentido anti-horário estrutura de tópicos">
            <a:extLst>
              <a:ext uri="{FF2B5EF4-FFF2-40B4-BE49-F238E27FC236}">
                <a16:creationId xmlns:a16="http://schemas.microsoft.com/office/drawing/2014/main" id="{1B68E13E-DFC1-37BF-3930-A9C9B8B1C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928609" flipH="1" flipV="1">
            <a:off x="4915463" y="5412092"/>
            <a:ext cx="560905" cy="66212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B73DDBB8-B896-B3D6-BCBA-DFBF46F46CC1}"/>
              </a:ext>
            </a:extLst>
          </p:cNvPr>
          <p:cNvSpPr txBox="1"/>
          <p:nvPr/>
        </p:nvSpPr>
        <p:spPr>
          <a:xfrm>
            <a:off x="3348128" y="5497162"/>
            <a:ext cx="24137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Composta de servidores dos municípios X, Y e Z</a:t>
            </a:r>
          </a:p>
        </p:txBody>
      </p:sp>
    </p:spTree>
    <p:extLst>
      <p:ext uri="{BB962C8B-B14F-4D97-AF65-F5344CB8AC3E}">
        <p14:creationId xmlns:p14="http://schemas.microsoft.com/office/powerpoint/2010/main" val="1844765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9017F5-1098-E169-0B19-0B8F94F33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CBE5221B-0614-0CED-0020-A7A0B6368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808" y="2258911"/>
            <a:ext cx="1800476" cy="1609950"/>
          </a:xfrm>
          <a:prstGeom prst="rect">
            <a:avLst/>
          </a:prstGeom>
        </p:spPr>
      </p:pic>
      <p:pic>
        <p:nvPicPr>
          <p:cNvPr id="4" name="Imagem 4">
            <a:extLst>
              <a:ext uri="{FF2B5EF4-FFF2-40B4-BE49-F238E27FC236}">
                <a16:creationId xmlns:a16="http://schemas.microsoft.com/office/drawing/2014/main" id="{676DD913-4C84-1B87-157A-4E0399D17F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E3E9CF6-72F3-41E9-0209-1A79C8436B3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502874" cy="839784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4400">
                <a:solidFill>
                  <a:srgbClr val="7F7F7F"/>
                </a:solidFill>
              </a:rPr>
              <a:t>8. Estrutura proposta</a:t>
            </a:r>
            <a:endParaRPr lang="pt-BR" sz="4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5" name="Imagem 17">
            <a:extLst>
              <a:ext uri="{FF2B5EF4-FFF2-40B4-BE49-F238E27FC236}">
                <a16:creationId xmlns:a16="http://schemas.microsoft.com/office/drawing/2014/main" id="{49CF59C4-E197-320D-BCC5-6D71088FD1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86B654E8-91FA-F040-9EC9-D71042769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8292233E-0F14-C76B-0F70-73F0C3BBD115}"/>
              </a:ext>
            </a:extLst>
          </p:cNvPr>
          <p:cNvSpPr/>
          <p:nvPr/>
        </p:nvSpPr>
        <p:spPr>
          <a:xfrm>
            <a:off x="1032121" y="1939998"/>
            <a:ext cx="9537555" cy="520939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gradFill flip="none" rotWithShape="1">
            <a:gsLst>
              <a:gs pos="32719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01600"/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8.2 A implementação das atividades correcionais por meio de consórcios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FB37828-408F-652E-52F9-861486F6D71D}"/>
              </a:ext>
            </a:extLst>
          </p:cNvPr>
          <p:cNvSpPr/>
          <p:nvPr/>
        </p:nvSpPr>
        <p:spPr>
          <a:xfrm>
            <a:off x="1066804" y="2609850"/>
            <a:ext cx="7867618" cy="3253211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solidFill>
            <a:schemeClr val="accent2">
              <a:alpha val="78000"/>
            </a:schemeClr>
          </a:solidFill>
          <a:effectLst>
            <a:softEdge rad="50800"/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LEMBRETE: </a:t>
            </a:r>
          </a:p>
          <a:p>
            <a:pPr algn="ctr"/>
            <a:r>
              <a:rPr lang="pt-BR"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PODER DISCIPLINAR DECORRE DO PODER HIERÁRQUICO. </a:t>
            </a:r>
          </a:p>
          <a:p>
            <a:pPr algn="ctr"/>
            <a:endParaRPr lang="pt-BR" sz="20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atividades correcionais exercidas pelos consórcios intermunicipais de direito público, no que se refere aos procedimentos disciplinares, devem se limitar ao </a:t>
            </a:r>
            <a:r>
              <a:rPr lang="pt-BR" sz="2000" b="1" u="sng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JUÍZO DE ADMISSIBILIDADE e APURAÇÕES</a:t>
            </a:r>
            <a:r>
              <a:rPr lang="pt-BR"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endParaRPr lang="pt-BR" sz="20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decisão de INSTAURAÇÃO e ARQUIVAMENTO dos processos e a aplicação de PENALIDADE é reservada à </a:t>
            </a:r>
            <a:r>
              <a:rPr lang="pt-BR" sz="2000" b="1" u="sng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autoridade competente do município</a:t>
            </a:r>
            <a:r>
              <a:rPr lang="pt-BR"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conforme previsto em lei.</a:t>
            </a:r>
          </a:p>
        </p:txBody>
      </p:sp>
    </p:spTree>
    <p:extLst>
      <p:ext uri="{BB962C8B-B14F-4D97-AF65-F5344CB8AC3E}">
        <p14:creationId xmlns:p14="http://schemas.microsoft.com/office/powerpoint/2010/main" val="42414732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932BB4-225E-2DD4-E4E7-5914427D1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11563-45D8-78CE-F284-6D0DE5C548B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2453" y="813486"/>
            <a:ext cx="9677396" cy="839784"/>
          </a:xfrm>
        </p:spPr>
        <p:txBody>
          <a:bodyPr anchor="t" anchorCtr="0">
            <a:normAutofit/>
          </a:bodyPr>
          <a:lstStyle/>
          <a:p>
            <a:pPr lvl="0"/>
            <a:r>
              <a:rPr lang="pt-BR" sz="4800" b="1">
                <a:solidFill>
                  <a:srgbClr val="7F7F7F"/>
                </a:solidFill>
              </a:rPr>
              <a:t>OBRIGADO!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54A5E946-E1C4-E412-C718-6DB423C4E2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7">
            <a:extLst>
              <a:ext uri="{FF2B5EF4-FFF2-40B4-BE49-F238E27FC236}">
                <a16:creationId xmlns:a16="http://schemas.microsoft.com/office/drawing/2014/main" id="{D5B5CC41-7FB3-56E8-6442-535DAAC441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F36D140-EB16-46C6-F64C-7A54EB8A4B01}"/>
              </a:ext>
            </a:extLst>
          </p:cNvPr>
          <p:cNvSpPr txBox="1"/>
          <p:nvPr/>
        </p:nvSpPr>
        <p:spPr>
          <a:xfrm>
            <a:off x="548379" y="2274838"/>
            <a:ext cx="102455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4000" b="1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DÚVIDAS? </a:t>
            </a:r>
          </a:p>
          <a:p>
            <a:pPr algn="ctr">
              <a:lnSpc>
                <a:spcPct val="90000"/>
              </a:lnSpc>
            </a:pPr>
            <a:r>
              <a:rPr lang="pt-BR" sz="4000">
                <a:solidFill>
                  <a:srgbClr val="7F7F7F"/>
                </a:solidFill>
                <a:latin typeface="Calibri Light"/>
              </a:rPr>
              <a:t>Procure a Assessoria da Corregedoria-Geral </a:t>
            </a:r>
          </a:p>
          <a:p>
            <a:pPr algn="ctr">
              <a:lnSpc>
                <a:spcPct val="90000"/>
              </a:lnSpc>
            </a:pPr>
            <a:r>
              <a:rPr lang="pt-BR" sz="4000">
                <a:solidFill>
                  <a:srgbClr val="7F7F7F"/>
                </a:solidFill>
                <a:latin typeface="Calibri Light"/>
              </a:rPr>
              <a:t>do TCE/SC </a:t>
            </a:r>
          </a:p>
          <a:p>
            <a:pPr algn="ctr">
              <a:lnSpc>
                <a:spcPct val="90000"/>
              </a:lnSpc>
            </a:pPr>
            <a:r>
              <a:rPr lang="pt-BR" sz="4000">
                <a:solidFill>
                  <a:srgbClr val="7F7F7F"/>
                </a:solidFill>
                <a:latin typeface="Calibri Light"/>
              </a:rPr>
              <a:t> </a:t>
            </a:r>
            <a:r>
              <a:rPr lang="pt-BR" sz="4000">
                <a:solidFill>
                  <a:srgbClr val="1C1781"/>
                </a:solidFill>
                <a:latin typeface="Calibri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corregedoriageral@t</a:t>
            </a:r>
            <a:r>
              <a:rPr lang="pt-BR" sz="4000">
                <a:solidFill>
                  <a:srgbClr val="1C1781"/>
                </a:solidFill>
                <a:latin typeface="Calibri Light"/>
              </a:rPr>
              <a:t>cesc.tc.br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8DAE15A-3DB5-826A-C08B-C1349C2DC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5483039"/>
            <a:ext cx="9342054" cy="85581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pic>
        <p:nvPicPr>
          <p:cNvPr id="11" name="Gráfico 10" descr="E-mail estrutura de tópicos">
            <a:extLst>
              <a:ext uri="{FF2B5EF4-FFF2-40B4-BE49-F238E27FC236}">
                <a16:creationId xmlns:a16="http://schemas.microsoft.com/office/drawing/2014/main" id="{6D9A4423-6E02-DB4D-2E61-CBE830001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93705" y="3939150"/>
            <a:ext cx="644012" cy="64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1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AF3DFA-7FE6-F937-F045-E2DBFBED5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6AB04-E32A-2989-21AD-6CDCB64F85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27481" y="791146"/>
            <a:ext cx="9677396" cy="839784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4800">
                <a:solidFill>
                  <a:srgbClr val="7F7F7F"/>
                </a:solidFill>
              </a:rPr>
              <a:t>1. Introdução e objetivos da </a:t>
            </a:r>
            <a:r>
              <a:rPr lang="pt-BR" sz="4800">
                <a:solidFill>
                  <a:srgbClr val="1C1781"/>
                </a:solidFill>
              </a:rPr>
              <a:t>N. TC-13/2024</a:t>
            </a:r>
            <a:br>
              <a:rPr lang="pt-BR" sz="4800">
                <a:solidFill>
                  <a:schemeClr val="accent5">
                    <a:lumMod val="75000"/>
                  </a:schemeClr>
                </a:solidFill>
              </a:rPr>
            </a:br>
            <a:endParaRPr lang="pt-BR" sz="48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6C388BA6-A1A3-18FF-0CCA-FC1030717D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7">
            <a:extLst>
              <a:ext uri="{FF2B5EF4-FFF2-40B4-BE49-F238E27FC236}">
                <a16:creationId xmlns:a16="http://schemas.microsoft.com/office/drawing/2014/main" id="{AD8E89D9-4CCA-477D-7FF5-034B7D354A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1CE330E8-7ED4-50D6-B274-F8E5E7B55B58}"/>
              </a:ext>
            </a:extLst>
          </p:cNvPr>
          <p:cNvSpPr/>
          <p:nvPr/>
        </p:nvSpPr>
        <p:spPr>
          <a:xfrm>
            <a:off x="660759" y="1966849"/>
            <a:ext cx="9677396" cy="568311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effectLst>
            <a:softEdge rad="76200"/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Como surgiu a proposta da publicação da </a:t>
            </a:r>
            <a:r>
              <a:rPr lang="pt-BR" sz="2800" b="1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NOTA TÉCNICA</a:t>
            </a:r>
            <a:r>
              <a:rPr lang="pt-BR" sz="2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pic>
        <p:nvPicPr>
          <p:cNvPr id="9" name="Gráfico 8" descr="Seta de linha: curva no sentido anti-horário estrutura de tópicos">
            <a:extLst>
              <a:ext uri="{FF2B5EF4-FFF2-40B4-BE49-F238E27FC236}">
                <a16:creationId xmlns:a16="http://schemas.microsoft.com/office/drawing/2014/main" id="{8A77A35D-5AA7-FAE3-4168-98B29C2879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11914">
            <a:off x="1389613" y="3266026"/>
            <a:ext cx="914400" cy="9144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E002055-1213-4D4F-8106-F11E96A0275D}"/>
              </a:ext>
            </a:extLst>
          </p:cNvPr>
          <p:cNvSpPr/>
          <p:nvPr/>
        </p:nvSpPr>
        <p:spPr>
          <a:xfrm>
            <a:off x="1832755" y="2622315"/>
            <a:ext cx="7124494" cy="806685"/>
          </a:xfrm>
          <a:prstGeom prst="rect">
            <a:avLst/>
          </a:prstGeom>
          <a:solidFill>
            <a:srgbClr val="D0D3F2"/>
          </a:solidFill>
          <a:effectLst>
            <a:softEdge rad="889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22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Necessidade identificada durante o XXIV Ciclo de Estudos de Controle da Administração Municipal - julho/agosto de 2024.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F503C10-F815-AA90-B2B2-CD913252C142}"/>
              </a:ext>
            </a:extLst>
          </p:cNvPr>
          <p:cNvSpPr/>
          <p:nvPr/>
        </p:nvSpPr>
        <p:spPr>
          <a:xfrm>
            <a:off x="2232102" y="3489710"/>
            <a:ext cx="7208152" cy="831728"/>
          </a:xfrm>
          <a:prstGeom prst="rect">
            <a:avLst/>
          </a:prstGeom>
          <a:solidFill>
            <a:srgbClr val="D0D3F2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pt-BR" sz="22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Menos de 5% dos municípios catarinenses possuem unidades de Corregedoria*</a:t>
            </a:r>
          </a:p>
        </p:txBody>
      </p:sp>
      <p:pic>
        <p:nvPicPr>
          <p:cNvPr id="16" name="Gráfico 15" descr="Seta de linha: curva no sentido anti-horário estrutura de tópicos">
            <a:extLst>
              <a:ext uri="{FF2B5EF4-FFF2-40B4-BE49-F238E27FC236}">
                <a16:creationId xmlns:a16="http://schemas.microsoft.com/office/drawing/2014/main" id="{73549EBA-E4DB-A136-30D8-44569D83A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11914">
            <a:off x="1016856" y="2440092"/>
            <a:ext cx="914400" cy="9144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73EB220-45B1-A064-33F7-55668EA5C15B}"/>
              </a:ext>
            </a:extLst>
          </p:cNvPr>
          <p:cNvSpPr txBox="1"/>
          <p:nvPr/>
        </p:nvSpPr>
        <p:spPr>
          <a:xfrm>
            <a:off x="1212146" y="6314685"/>
            <a:ext cx="962642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100" b="0" i="0" u="none" strike="noStrike" baseline="0">
                <a:solidFill>
                  <a:schemeClr val="accent5">
                    <a:lumMod val="50000"/>
                  </a:schemeClr>
                </a:solidFill>
                <a:latin typeface="ArialMT"/>
              </a:rPr>
              <a:t>*Com base nas percepções obtidas pela equipe da Corregedoria-Geral do TCE/SC, durante as etapas do XXIV Ciclo de Estudos.  </a:t>
            </a:r>
          </a:p>
          <a:p>
            <a:pPr algn="l"/>
            <a:r>
              <a:rPr lang="pt-BR" sz="1100" b="0" i="0" u="none" strike="noStrike" baseline="0">
                <a:solidFill>
                  <a:schemeClr val="accent5">
                    <a:lumMod val="50000"/>
                  </a:schemeClr>
                </a:solidFill>
                <a:latin typeface="ArialMT"/>
              </a:rPr>
              <a:t>**Dados do Programa Unindo Forças para fortalecimento dos Controles Internos Municipais, realizado pelo Ministério Público de Santa Catarina em 2019.</a:t>
            </a:r>
            <a:endParaRPr lang="pt-BR" sz="11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40460-2D13-4322-8773-F3B821A0565D}"/>
              </a:ext>
            </a:extLst>
          </p:cNvPr>
          <p:cNvSpPr/>
          <p:nvPr/>
        </p:nvSpPr>
        <p:spPr>
          <a:xfrm>
            <a:off x="2574935" y="4394693"/>
            <a:ext cx="6661131" cy="947549"/>
          </a:xfrm>
          <a:prstGeom prst="rect">
            <a:avLst/>
          </a:prstGeom>
          <a:solidFill>
            <a:srgbClr val="D0D3F2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pt-BR" sz="22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Até o ano de 2019, 182 municípios catarinenses (61,69%) não contavam com setor ou cargo responsável pelas sindicâncias e processos disciplinares**</a:t>
            </a:r>
          </a:p>
        </p:txBody>
      </p:sp>
      <p:pic>
        <p:nvPicPr>
          <p:cNvPr id="23" name="Gráfico 22" descr="Seta de linha: curva no sentido anti-horário estrutura de tópicos">
            <a:extLst>
              <a:ext uri="{FF2B5EF4-FFF2-40B4-BE49-F238E27FC236}">
                <a16:creationId xmlns:a16="http://schemas.microsoft.com/office/drawing/2014/main" id="{DDCFF75F-DB58-C5AA-AA69-6EB91A760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11914">
            <a:off x="1753829" y="4238468"/>
            <a:ext cx="914400" cy="914400"/>
          </a:xfrm>
          <a:prstGeom prst="rect">
            <a:avLst/>
          </a:prstGeom>
        </p:spPr>
      </p:pic>
      <p:pic>
        <p:nvPicPr>
          <p:cNvPr id="3" name="Gráfico 2" descr="Seta de linha: curva no sentido anti-horário estrutura de tópicos">
            <a:extLst>
              <a:ext uri="{FF2B5EF4-FFF2-40B4-BE49-F238E27FC236}">
                <a16:creationId xmlns:a16="http://schemas.microsoft.com/office/drawing/2014/main" id="{5D7E733E-E0D5-95CA-8B6F-5F8DBDA9B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744586">
            <a:off x="7455244" y="5079950"/>
            <a:ext cx="524585" cy="52458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C14692F-D330-CC7A-5FD6-AC7010EFD56F}"/>
              </a:ext>
            </a:extLst>
          </p:cNvPr>
          <p:cNvSpPr/>
          <p:nvPr/>
        </p:nvSpPr>
        <p:spPr>
          <a:xfrm>
            <a:off x="5330952" y="5488752"/>
            <a:ext cx="4910328" cy="682469"/>
          </a:xfrm>
          <a:prstGeom prst="rect">
            <a:avLst/>
          </a:prstGeom>
          <a:solidFill>
            <a:srgbClr val="D0D3F2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pt-BR" sz="14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Necessidade de capacitação de servidores em temas como a aplicação da Lei anticorrupção (162 municípios) e atividades típicas da Corregedoria (121 municípios)</a:t>
            </a:r>
          </a:p>
        </p:txBody>
      </p:sp>
    </p:spTree>
    <p:extLst>
      <p:ext uri="{BB962C8B-B14F-4D97-AF65-F5344CB8AC3E}">
        <p14:creationId xmlns:p14="http://schemas.microsoft.com/office/powerpoint/2010/main" val="5007546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5DC32-77ED-5AA5-651B-12803F40E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3AC6B-C12D-A143-30AC-74C0F89D5A0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677396" cy="839784"/>
          </a:xfrm>
        </p:spPr>
        <p:txBody>
          <a:bodyPr anchor="t" anchorCtr="0">
            <a:normAutofit/>
          </a:bodyPr>
          <a:lstStyle/>
          <a:p>
            <a:pPr lvl="0" algn="l"/>
            <a:r>
              <a:rPr lang="pt-BR" sz="4800">
                <a:solidFill>
                  <a:srgbClr val="7F7F7F"/>
                </a:solidFill>
              </a:rPr>
              <a:t>CORREGEDORIA-GERAL DO TCE/SC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61E2589B-19DD-EA13-476A-F91D417A8D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7">
            <a:extLst>
              <a:ext uri="{FF2B5EF4-FFF2-40B4-BE49-F238E27FC236}">
                <a16:creationId xmlns:a16="http://schemas.microsoft.com/office/drawing/2014/main" id="{759CF519-36D1-1D14-7FAA-DD17E373FE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0818042-AA9D-BDDE-641B-10A006247296}"/>
              </a:ext>
            </a:extLst>
          </p:cNvPr>
          <p:cNvSpPr txBox="1"/>
          <p:nvPr/>
        </p:nvSpPr>
        <p:spPr>
          <a:xfrm>
            <a:off x="3404035" y="2052644"/>
            <a:ext cx="4916425" cy="41857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 fontAlgn="base"/>
            <a:r>
              <a:rPr lang="pt-BR" sz="1400">
                <a:solidFill>
                  <a:srgbClr val="1C17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Conselheiro</a:t>
            </a:r>
            <a:r>
              <a:rPr lang="pt-BR" sz="1400" b="1">
                <a:solidFill>
                  <a:srgbClr val="1C17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Adircélio de Moraes Ferreira Júnior </a:t>
            </a:r>
          </a:p>
          <a:p>
            <a:pPr algn="ctr" rtl="0" fontAlgn="base"/>
            <a:r>
              <a:rPr lang="pt-BR" sz="1400">
                <a:solidFill>
                  <a:srgbClr val="1C17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Corregedor-Geral </a:t>
            </a:r>
          </a:p>
          <a:p>
            <a:pPr algn="ctr"/>
            <a:endParaRPr lang="pt-BR" sz="1400">
              <a:solidFill>
                <a:srgbClr val="1C178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pt-BR" sz="1400" b="1">
                <a:solidFill>
                  <a:srgbClr val="1C17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Rogério Guilherme de Oliveira</a:t>
            </a:r>
          </a:p>
          <a:p>
            <a:pPr algn="ctr"/>
            <a:r>
              <a:rPr lang="pt-BR" sz="1400">
                <a:solidFill>
                  <a:srgbClr val="1C1781"/>
                </a:solidFill>
                <a:latin typeface="Roboto"/>
                <a:ea typeface="Roboto"/>
                <a:cs typeface="Roboto"/>
              </a:rPr>
              <a:t>Chefe de Gabinete da Corregedoria-Geral</a:t>
            </a:r>
          </a:p>
          <a:p>
            <a:pPr algn="ctr"/>
            <a:endParaRPr lang="pt-BR" sz="1400">
              <a:solidFill>
                <a:srgbClr val="1C178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rtl="0" fontAlgn="base"/>
            <a:r>
              <a:rPr lang="pt-BR" sz="1400" b="1">
                <a:solidFill>
                  <a:srgbClr val="1C17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Isabel Bacelar de Vasconcelos Apel </a:t>
            </a:r>
          </a:p>
          <a:p>
            <a:pPr algn="ctr" rtl="0" fontAlgn="base"/>
            <a:r>
              <a:rPr lang="pt-BR" sz="1400">
                <a:solidFill>
                  <a:srgbClr val="1C17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Assessora Especial </a:t>
            </a:r>
          </a:p>
          <a:p>
            <a:pPr algn="ctr"/>
            <a:endParaRPr lang="pt-BR" sz="1400" b="1">
              <a:solidFill>
                <a:srgbClr val="1C178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pt-BR" sz="1400" b="1">
                <a:solidFill>
                  <a:srgbClr val="1C17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Geovane Eziel Cardoso </a:t>
            </a:r>
          </a:p>
          <a:p>
            <a:pPr algn="ctr"/>
            <a:r>
              <a:rPr lang="pt-BR" sz="1400">
                <a:solidFill>
                  <a:srgbClr val="1C17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Auditor Fiscal de Controle Externo </a:t>
            </a:r>
          </a:p>
          <a:p>
            <a:pPr algn="ctr"/>
            <a:r>
              <a:rPr lang="pt-BR" sz="1400">
                <a:solidFill>
                  <a:srgbClr val="1C1781"/>
                </a:solidFill>
                <a:latin typeface="Roboto"/>
                <a:ea typeface="Roboto"/>
                <a:cs typeface="Roboto"/>
              </a:rPr>
              <a:t>Assessor de Gabinete da Corregedoria-Geral</a:t>
            </a:r>
          </a:p>
          <a:p>
            <a:pPr algn="ctr" rtl="0" fontAlgn="base"/>
            <a:endParaRPr lang="pt-BR" sz="1400">
              <a:solidFill>
                <a:srgbClr val="1C178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rtl="0" fontAlgn="base"/>
            <a:r>
              <a:rPr lang="pt-BR" sz="1400" b="1">
                <a:solidFill>
                  <a:srgbClr val="1C17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Vivian Chaplin </a:t>
            </a:r>
            <a:r>
              <a:rPr lang="pt-BR" sz="1400" b="1" err="1">
                <a:solidFill>
                  <a:srgbClr val="1C17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Ganzo</a:t>
            </a:r>
            <a:r>
              <a:rPr lang="pt-BR" sz="1400" b="1">
                <a:solidFill>
                  <a:srgbClr val="1C17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1400" b="1" err="1">
                <a:solidFill>
                  <a:srgbClr val="1C17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Savedra</a:t>
            </a:r>
            <a:endParaRPr lang="pt-BR" sz="1400" b="1">
              <a:solidFill>
                <a:srgbClr val="1C178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rtl="0" fontAlgn="base"/>
            <a:r>
              <a:rPr lang="pt-BR" sz="1400">
                <a:solidFill>
                  <a:srgbClr val="1C17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Auditora Fiscal de Controle Externo</a:t>
            </a:r>
          </a:p>
          <a:p>
            <a:pPr algn="ctr" fontAlgn="base"/>
            <a:r>
              <a:rPr lang="pt-BR" sz="1400">
                <a:solidFill>
                  <a:srgbClr val="1C17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Assistente de Gabinete da Corregedoria-Geral</a:t>
            </a:r>
          </a:p>
          <a:p>
            <a:pPr algn="ctr" rtl="0" fontAlgn="base"/>
            <a:endParaRPr lang="pt-BR" sz="1400">
              <a:solidFill>
                <a:srgbClr val="1C178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rtl="0" fontAlgn="base"/>
            <a:r>
              <a:rPr lang="pt-BR" sz="1400" b="1">
                <a:solidFill>
                  <a:srgbClr val="1C17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Pâmela Dimas de Azambuja </a:t>
            </a:r>
          </a:p>
          <a:p>
            <a:pPr algn="ctr" rtl="0" fontAlgn="base"/>
            <a:r>
              <a:rPr lang="pt-BR" sz="1400">
                <a:solidFill>
                  <a:srgbClr val="1C17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Auxiliar de Secretaria e Apoio ao Gabinete</a:t>
            </a:r>
            <a:endParaRPr lang="pt-BR" sz="1400" u="sng">
              <a:solidFill>
                <a:srgbClr val="1C178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87835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F08BF2-3A45-7DEF-D1F7-68B2D871E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93FE2-CD6E-4FF4-A101-1A49348CE47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22424" y="837717"/>
            <a:ext cx="9677396" cy="839784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4800">
                <a:solidFill>
                  <a:srgbClr val="7F7F7F"/>
                </a:solidFill>
              </a:rPr>
              <a:t>1.Introdução e objetivos da </a:t>
            </a:r>
            <a:r>
              <a:rPr lang="pt-BR" sz="4800">
                <a:solidFill>
                  <a:srgbClr val="1C1781"/>
                </a:solidFill>
              </a:rPr>
              <a:t>N. TC-13/2024</a:t>
            </a:r>
            <a:br>
              <a:rPr lang="pt-BR" sz="4800">
                <a:solidFill>
                  <a:schemeClr val="accent5">
                    <a:lumMod val="75000"/>
                  </a:schemeClr>
                </a:solidFill>
              </a:rPr>
            </a:br>
            <a:endParaRPr lang="pt-BR" sz="48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730597D3-00DB-1034-02F9-33282BD577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7">
            <a:extLst>
              <a:ext uri="{FF2B5EF4-FFF2-40B4-BE49-F238E27FC236}">
                <a16:creationId xmlns:a16="http://schemas.microsoft.com/office/drawing/2014/main" id="{BE55C301-5EB6-E83C-8627-A829AFF8E2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EB51FEA4-7531-886B-AF11-10D8EA49F44B}"/>
              </a:ext>
            </a:extLst>
          </p:cNvPr>
          <p:cNvSpPr/>
          <p:nvPr/>
        </p:nvSpPr>
        <p:spPr>
          <a:xfrm>
            <a:off x="1247491" y="1955036"/>
            <a:ext cx="1993393" cy="568311"/>
          </a:xfrm>
          <a:custGeom>
            <a:avLst/>
            <a:gdLst/>
            <a:ahLst/>
            <a:cxnLst/>
            <a:rect l="l" t="t" r="r" b="b"/>
            <a:pathLst>
              <a:path w="6218645" h="684022">
                <a:moveTo>
                  <a:pt x="0" y="0"/>
                </a:moveTo>
                <a:lnTo>
                  <a:pt x="6218645" y="0"/>
                </a:lnTo>
                <a:lnTo>
                  <a:pt x="6218645" y="684022"/>
                </a:lnTo>
                <a:lnTo>
                  <a:pt x="0" y="684022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01600"/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Objetivos:</a:t>
            </a:r>
          </a:p>
        </p:txBody>
      </p:sp>
      <p:pic>
        <p:nvPicPr>
          <p:cNvPr id="9" name="Gráfico 8" descr="Seta de linha: curva no sentido anti-horário estrutura de tópicos">
            <a:extLst>
              <a:ext uri="{FF2B5EF4-FFF2-40B4-BE49-F238E27FC236}">
                <a16:creationId xmlns:a16="http://schemas.microsoft.com/office/drawing/2014/main" id="{4D5701CC-9268-AFF3-FCEB-09501773B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11914">
            <a:off x="1805728" y="4099636"/>
            <a:ext cx="914400" cy="9144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3BF8C03-6E88-013A-8D93-89CCE45B70EF}"/>
              </a:ext>
            </a:extLst>
          </p:cNvPr>
          <p:cNvSpPr/>
          <p:nvPr/>
        </p:nvSpPr>
        <p:spPr>
          <a:xfrm>
            <a:off x="2262928" y="3244251"/>
            <a:ext cx="6706171" cy="1001250"/>
          </a:xfrm>
          <a:prstGeom prst="rect">
            <a:avLst/>
          </a:prstGeom>
          <a:solidFill>
            <a:srgbClr val="D0D3F2"/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2200">
                <a:solidFill>
                  <a:srgbClr val="1C1781"/>
                </a:solidFill>
                <a:latin typeface="Calibri"/>
                <a:ea typeface="Calibri"/>
                <a:cs typeface="Calibri"/>
              </a:rPr>
              <a:t>Auxiliar os municípios na definição de competências e subordinação da unidade correcional</a:t>
            </a:r>
            <a:endParaRPr lang="pt-BR" sz="2200">
              <a:solidFill>
                <a:srgbClr val="1C178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27237C4-5892-2A14-6316-5B76CD82C904}"/>
              </a:ext>
            </a:extLst>
          </p:cNvPr>
          <p:cNvSpPr/>
          <p:nvPr/>
        </p:nvSpPr>
        <p:spPr>
          <a:xfrm>
            <a:off x="2711871" y="4361270"/>
            <a:ext cx="6706171" cy="831728"/>
          </a:xfrm>
          <a:prstGeom prst="rect">
            <a:avLst/>
          </a:prstGeom>
          <a:solidFill>
            <a:srgbClr val="D0D3F2"/>
          </a:solidFill>
          <a:effectLst>
            <a:softEdge rad="889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pt-BR" sz="22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Promoção da integridade, no fortalecimento da eficiência da gestão pública</a:t>
            </a:r>
          </a:p>
        </p:txBody>
      </p:sp>
      <p:pic>
        <p:nvPicPr>
          <p:cNvPr id="16" name="Gráfico 15" descr="Seta de linha: curva no sentido anti-horário estrutura de tópicos">
            <a:extLst>
              <a:ext uri="{FF2B5EF4-FFF2-40B4-BE49-F238E27FC236}">
                <a16:creationId xmlns:a16="http://schemas.microsoft.com/office/drawing/2014/main" id="{7612D2AB-862A-88CA-0634-2AA94492A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11914">
            <a:off x="2508512" y="2282615"/>
            <a:ext cx="914400" cy="914400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1F1359C2-B168-9C90-8001-8320742ABB33}"/>
              </a:ext>
            </a:extLst>
          </p:cNvPr>
          <p:cNvSpPr/>
          <p:nvPr/>
        </p:nvSpPr>
        <p:spPr>
          <a:xfrm>
            <a:off x="3136055" y="5283767"/>
            <a:ext cx="6602305" cy="947549"/>
          </a:xfrm>
          <a:prstGeom prst="rect">
            <a:avLst/>
          </a:prstGeom>
          <a:solidFill>
            <a:srgbClr val="D0D3F2"/>
          </a:solidFill>
          <a:effectLst>
            <a:softEdge rad="139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pt-BR" sz="22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Aumento da transparência dos atos públicos e da responsabilização dos servidores e empregados públicos por eventuais irregularidades.</a:t>
            </a:r>
          </a:p>
        </p:txBody>
      </p:sp>
      <p:pic>
        <p:nvPicPr>
          <p:cNvPr id="23" name="Gráfico 22" descr="Seta de linha: curva no sentido anti-horário estrutura de tópicos">
            <a:extLst>
              <a:ext uri="{FF2B5EF4-FFF2-40B4-BE49-F238E27FC236}">
                <a16:creationId xmlns:a16="http://schemas.microsoft.com/office/drawing/2014/main" id="{86BA312F-40AE-0C73-C1CD-AF37D24B46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11914">
            <a:off x="2250644" y="5078560"/>
            <a:ext cx="914400" cy="9144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4F11386-56CE-15CE-63DB-64C0E595E7F0}"/>
              </a:ext>
            </a:extLst>
          </p:cNvPr>
          <p:cNvSpPr/>
          <p:nvPr/>
        </p:nvSpPr>
        <p:spPr>
          <a:xfrm>
            <a:off x="3376508" y="2169588"/>
            <a:ext cx="6496355" cy="1001250"/>
          </a:xfrm>
          <a:prstGeom prst="rect">
            <a:avLst/>
          </a:prstGeom>
          <a:solidFill>
            <a:srgbClr val="D0D3F2"/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22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Fornecer subsídios técnicos para nortear os municípios na estruturação de corregedorias</a:t>
            </a:r>
          </a:p>
        </p:txBody>
      </p:sp>
      <p:pic>
        <p:nvPicPr>
          <p:cNvPr id="11" name="Gráfico 10" descr="Seta de linha: curva no sentido anti-horário estrutura de tópicos">
            <a:extLst>
              <a:ext uri="{FF2B5EF4-FFF2-40B4-BE49-F238E27FC236}">
                <a16:creationId xmlns:a16="http://schemas.microsoft.com/office/drawing/2014/main" id="{6B34E701-C9D8-A7A2-9FBB-9782D1689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11914">
            <a:off x="1360812" y="31150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431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55598-48C3-3DC1-5431-E3D5687FD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5EC71-15CA-C525-BCE9-145EC5ABE69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677396" cy="839784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4800">
                <a:solidFill>
                  <a:srgbClr val="7F7F7F"/>
                </a:solidFill>
              </a:rPr>
              <a:t>2. Base legal e doutrinária</a:t>
            </a:r>
            <a:endParaRPr lang="pt-BR" sz="48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BE6E993A-EEE2-356F-FA0D-D85E2420B1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7">
            <a:extLst>
              <a:ext uri="{FF2B5EF4-FFF2-40B4-BE49-F238E27FC236}">
                <a16:creationId xmlns:a16="http://schemas.microsoft.com/office/drawing/2014/main" id="{6E498C50-F87B-A0F6-4118-FAFD3E53CE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6F818909-4096-6BF4-E091-D5FDD2A347F8}"/>
              </a:ext>
            </a:extLst>
          </p:cNvPr>
          <p:cNvSpPr/>
          <p:nvPr/>
        </p:nvSpPr>
        <p:spPr>
          <a:xfrm>
            <a:off x="4705208" y="1842295"/>
            <a:ext cx="2080386" cy="947549"/>
          </a:xfrm>
          <a:prstGeom prst="rect">
            <a:avLst/>
          </a:prstGeom>
          <a:solidFill>
            <a:srgbClr val="D0D3F2"/>
          </a:solidFill>
          <a:effectLst>
            <a:softEdge rad="889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pt-BR" sz="22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74 da CF/88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759D373-87D7-33D8-643E-85213C1CC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975FA93-4DA9-C003-5026-8DFE86B8482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7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9324"/>
                    </a14:imgEffect>
                    <a14:imgEffect>
                      <a14:saturation sat="2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597" y="2195376"/>
            <a:ext cx="3369719" cy="3369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50800" dist="38100" dir="2700000" sx="111000" sy="111000" algn="tl" rotWithShape="0">
              <a:srgbClr val="D0D3F2">
                <a:alpha val="4000"/>
              </a:srgbClr>
            </a:outerShdw>
            <a:softEdge rad="228600"/>
          </a:effec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6B6AC1C-3CAC-84F1-1401-39A467E85444}"/>
              </a:ext>
            </a:extLst>
          </p:cNvPr>
          <p:cNvSpPr/>
          <p:nvPr/>
        </p:nvSpPr>
        <p:spPr>
          <a:xfrm>
            <a:off x="7297367" y="1859711"/>
            <a:ext cx="2260395" cy="947549"/>
          </a:xfrm>
          <a:prstGeom prst="rect">
            <a:avLst/>
          </a:prstGeom>
          <a:solidFill>
            <a:srgbClr val="D0D3F2"/>
          </a:solidFill>
          <a:effectLst>
            <a:softEdge rad="889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pt-BR" sz="22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113 da CE/SC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EF32F7B-AF86-86F1-BD5E-23BCD326A87B}"/>
              </a:ext>
            </a:extLst>
          </p:cNvPr>
          <p:cNvSpPr/>
          <p:nvPr/>
        </p:nvSpPr>
        <p:spPr>
          <a:xfrm>
            <a:off x="8322967" y="2922755"/>
            <a:ext cx="1199137" cy="486757"/>
          </a:xfrm>
          <a:prstGeom prst="rect">
            <a:avLst/>
          </a:prstGeom>
          <a:solidFill>
            <a:srgbClr val="D0D3F2"/>
          </a:solidFill>
          <a:effectLst>
            <a:softEdge rad="889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pt-BR" sz="22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contábil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83218AF-D3F0-BFD3-37F9-9883BBEFA4ED}"/>
              </a:ext>
            </a:extLst>
          </p:cNvPr>
          <p:cNvSpPr/>
          <p:nvPr/>
        </p:nvSpPr>
        <p:spPr>
          <a:xfrm>
            <a:off x="8256012" y="3623333"/>
            <a:ext cx="1378860" cy="486757"/>
          </a:xfrm>
          <a:prstGeom prst="rect">
            <a:avLst/>
          </a:prstGeom>
          <a:solidFill>
            <a:srgbClr val="D0D3F2"/>
          </a:solidFill>
          <a:effectLst>
            <a:softEdge rad="889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pt-BR" sz="22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financeira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FCA3B5C-2107-2F79-4A09-4FC6C8351891}"/>
              </a:ext>
            </a:extLst>
          </p:cNvPr>
          <p:cNvSpPr/>
          <p:nvPr/>
        </p:nvSpPr>
        <p:spPr>
          <a:xfrm>
            <a:off x="4529570" y="3623334"/>
            <a:ext cx="1593981" cy="486757"/>
          </a:xfrm>
          <a:prstGeom prst="rect">
            <a:avLst/>
          </a:prstGeom>
          <a:solidFill>
            <a:srgbClr val="D0D3F2"/>
          </a:solidFill>
          <a:effectLst>
            <a:softEdge rad="889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pt-BR" sz="22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operacional 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39D77EC-FBEF-3BA8-E6EB-807C2EACAA2B}"/>
              </a:ext>
            </a:extLst>
          </p:cNvPr>
          <p:cNvSpPr/>
          <p:nvPr/>
        </p:nvSpPr>
        <p:spPr>
          <a:xfrm>
            <a:off x="4564044" y="2922754"/>
            <a:ext cx="1525034" cy="486757"/>
          </a:xfrm>
          <a:prstGeom prst="rect">
            <a:avLst/>
          </a:prstGeom>
          <a:solidFill>
            <a:srgbClr val="D0D3F2"/>
          </a:solidFill>
          <a:effectLst>
            <a:softEdge rad="889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pt-BR" sz="22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patrimonial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AE146949-79CC-C0D9-3D64-1970050532BB}"/>
              </a:ext>
            </a:extLst>
          </p:cNvPr>
          <p:cNvSpPr/>
          <p:nvPr/>
        </p:nvSpPr>
        <p:spPr>
          <a:xfrm>
            <a:off x="6158024" y="2956611"/>
            <a:ext cx="1962364" cy="103228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fiscalização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9673EE8-7078-A8FA-8271-F3981C8CF8F9}"/>
              </a:ext>
            </a:extLst>
          </p:cNvPr>
          <p:cNvSpPr txBox="1"/>
          <p:nvPr/>
        </p:nvSpPr>
        <p:spPr>
          <a:xfrm>
            <a:off x="4311553" y="4243001"/>
            <a:ext cx="6432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pt-BR" sz="2000">
                <a:solidFill>
                  <a:srgbClr val="7F7F7F"/>
                </a:solidFill>
                <a:latin typeface="Calibri"/>
              </a:rPr>
              <a:t>dos órgãos e entidades da administração pública municipal</a:t>
            </a:r>
          </a:p>
        </p:txBody>
      </p:sp>
      <p:sp>
        <p:nvSpPr>
          <p:cNvPr id="25" name="Sinal de Adição 24">
            <a:extLst>
              <a:ext uri="{FF2B5EF4-FFF2-40B4-BE49-F238E27FC236}">
                <a16:creationId xmlns:a16="http://schemas.microsoft.com/office/drawing/2014/main" id="{0BA358F5-2274-7006-5E59-11725961D095}"/>
              </a:ext>
            </a:extLst>
          </p:cNvPr>
          <p:cNvSpPr/>
          <p:nvPr/>
        </p:nvSpPr>
        <p:spPr>
          <a:xfrm>
            <a:off x="6867321" y="2195376"/>
            <a:ext cx="330654" cy="276221"/>
          </a:xfrm>
          <a:prstGeom prst="mathPlus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have Dupla 25">
            <a:extLst>
              <a:ext uri="{FF2B5EF4-FFF2-40B4-BE49-F238E27FC236}">
                <a16:creationId xmlns:a16="http://schemas.microsoft.com/office/drawing/2014/main" id="{3AFBE71B-14A3-4BDD-9F71-9BD0BED5B80C}"/>
              </a:ext>
            </a:extLst>
          </p:cNvPr>
          <p:cNvSpPr/>
          <p:nvPr/>
        </p:nvSpPr>
        <p:spPr>
          <a:xfrm>
            <a:off x="6158023" y="4804964"/>
            <a:ext cx="4372987" cy="1213514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930C33E-E730-53FA-0B81-E6682D6C6F63}"/>
              </a:ext>
            </a:extLst>
          </p:cNvPr>
          <p:cNvSpPr txBox="1"/>
          <p:nvPr/>
        </p:nvSpPr>
        <p:spPr>
          <a:xfrm>
            <a:off x="6496023" y="4818149"/>
            <a:ext cx="3863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detectar eventuais irregularidades;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prevenir desvios ou ilegalidades;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auxiliar o controle externo exercido pelos Tribunais de Contas.</a:t>
            </a: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D4E88029-6906-6DB8-E595-0EC046BAD910}"/>
              </a:ext>
            </a:extLst>
          </p:cNvPr>
          <p:cNvCxnSpPr/>
          <p:nvPr/>
        </p:nvCxnSpPr>
        <p:spPr>
          <a:xfrm>
            <a:off x="5998122" y="3166132"/>
            <a:ext cx="252522" cy="1044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98238BAF-3A2F-5B11-9582-1C7AD09BE1BA}"/>
              </a:ext>
            </a:extLst>
          </p:cNvPr>
          <p:cNvCxnSpPr>
            <a:cxnSpLocks/>
          </p:cNvCxnSpPr>
          <p:nvPr/>
        </p:nvCxnSpPr>
        <p:spPr>
          <a:xfrm>
            <a:off x="8028600" y="3675263"/>
            <a:ext cx="311771" cy="1044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6B94250F-7356-9C08-595F-7D12F2E490B3}"/>
              </a:ext>
            </a:extLst>
          </p:cNvPr>
          <p:cNvCxnSpPr>
            <a:cxnSpLocks/>
          </p:cNvCxnSpPr>
          <p:nvPr/>
        </p:nvCxnSpPr>
        <p:spPr>
          <a:xfrm flipV="1">
            <a:off x="6033977" y="3635798"/>
            <a:ext cx="173933" cy="14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765D9C94-52F4-026C-5EAB-7AC9DA9CB72B}"/>
              </a:ext>
            </a:extLst>
          </p:cNvPr>
          <p:cNvCxnSpPr>
            <a:cxnSpLocks/>
          </p:cNvCxnSpPr>
          <p:nvPr/>
        </p:nvCxnSpPr>
        <p:spPr>
          <a:xfrm flipV="1">
            <a:off x="8058691" y="3159777"/>
            <a:ext cx="320334" cy="142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618660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698C97-2A16-AC8B-DAC8-7B59DD800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FF52F-4EC0-C509-9CA5-EEAEF2960B6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677396" cy="839784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4800">
                <a:solidFill>
                  <a:srgbClr val="7F7F7F"/>
                </a:solidFill>
              </a:rPr>
              <a:t>2. Base legal e doutrinária</a:t>
            </a:r>
            <a:endParaRPr lang="pt-BR" sz="48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D5638AD6-D1C0-54CC-309A-22735E6B57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7">
            <a:extLst>
              <a:ext uri="{FF2B5EF4-FFF2-40B4-BE49-F238E27FC236}">
                <a16:creationId xmlns:a16="http://schemas.microsoft.com/office/drawing/2014/main" id="{3D8C37BA-BC22-A4F2-F1A3-18FCB8062E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C74CD64-8E96-3C9C-B192-6B30B3A6A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A3DBB19-33B6-1B36-9F4D-221BCA70DDD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7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9324"/>
                    </a14:imgEffect>
                    <a14:imgEffect>
                      <a14:saturation sat="2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380" y="2321963"/>
            <a:ext cx="3305564" cy="330556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50800" dist="38100" dir="2700000" sx="111000" sy="111000" algn="tl" rotWithShape="0">
              <a:srgbClr val="D0D3F2">
                <a:alpha val="4000"/>
              </a:srgbClr>
            </a:outerShdw>
            <a:softEdge rad="228600"/>
          </a:effec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FFC8F8C7-B2AC-453E-3EA2-3400B30D3F48}"/>
              </a:ext>
            </a:extLst>
          </p:cNvPr>
          <p:cNvSpPr/>
          <p:nvPr/>
        </p:nvSpPr>
        <p:spPr>
          <a:xfrm>
            <a:off x="5040886" y="1903226"/>
            <a:ext cx="4918107" cy="15641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  <a:alpha val="92000"/>
                </a:schemeClr>
              </a:gs>
              <a:gs pos="5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effectLst>
            <a:softEdge rad="889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pt-BR" sz="2200">
                <a:solidFill>
                  <a:srgbClr val="1C17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Conjunto de unidades técnicas que atuam de forma integrada e multidisciplinar no desempenho de suas 4 MACROFUNÇÕES: </a:t>
            </a:r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EB78DA61-B967-7CFA-C934-4F9E091C56B8}"/>
              </a:ext>
            </a:extLst>
          </p:cNvPr>
          <p:cNvCxnSpPr>
            <a:cxnSpLocks/>
          </p:cNvCxnSpPr>
          <p:nvPr/>
        </p:nvCxnSpPr>
        <p:spPr>
          <a:xfrm>
            <a:off x="4006679" y="2661106"/>
            <a:ext cx="1034207" cy="42887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m 19">
            <a:extLst>
              <a:ext uri="{FF2B5EF4-FFF2-40B4-BE49-F238E27FC236}">
                <a16:creationId xmlns:a16="http://schemas.microsoft.com/office/drawing/2014/main" id="{556A62AB-6269-EBCC-62C9-AE0AAA43E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0096" y="3521823"/>
            <a:ext cx="3025451" cy="2754940"/>
          </a:xfrm>
          <a:prstGeom prst="rect">
            <a:avLst/>
          </a:prstGeom>
          <a:effectLst>
            <a:softEdge rad="0"/>
          </a:effec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0AB179DC-9E81-2A0E-84D8-DC6E3166D27C}"/>
              </a:ext>
            </a:extLst>
          </p:cNvPr>
          <p:cNvSpPr txBox="1"/>
          <p:nvPr/>
        </p:nvSpPr>
        <p:spPr>
          <a:xfrm>
            <a:off x="8075487" y="3883631"/>
            <a:ext cx="2602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Unidades com autonomia e independência</a:t>
            </a:r>
          </a:p>
          <a:p>
            <a:endParaRPr lang="pt-BR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Preferencialmente lideradas por servidores em cargos efetivos</a:t>
            </a:r>
          </a:p>
          <a:p>
            <a:endParaRPr lang="pt-BR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620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527124-FF84-E73F-6B93-1DD898335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Texto, Quadro de comunicações&#10;&#10;O conteúdo gerado por IA pode estar incorreto.">
            <a:extLst>
              <a:ext uri="{FF2B5EF4-FFF2-40B4-BE49-F238E27FC236}">
                <a16:creationId xmlns:a16="http://schemas.microsoft.com/office/drawing/2014/main" id="{61289FF9-ADA2-78E0-151A-91F49A452C34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147">
            <a:off x="7125268" y="1914873"/>
            <a:ext cx="2216538" cy="1389805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1CA6AD7-2870-857F-27BF-0A0A975CC90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6155" y="2362657"/>
            <a:ext cx="2048537" cy="204853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68BF795-2D67-B2F6-C695-7BF014C8AD5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677396" cy="839784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4800">
                <a:solidFill>
                  <a:srgbClr val="7F7F7F"/>
                </a:solidFill>
              </a:rPr>
              <a:t>2. Base legal e doutrinária</a:t>
            </a:r>
            <a:endParaRPr lang="pt-BR" sz="48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7BEDF11C-A59A-15BA-62DE-ECCE1F1137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7">
            <a:extLst>
              <a:ext uri="{FF2B5EF4-FFF2-40B4-BE49-F238E27FC236}">
                <a16:creationId xmlns:a16="http://schemas.microsoft.com/office/drawing/2014/main" id="{3D620F61-35CC-50C7-913B-D390A340CF2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F5F2404-3C9B-A8FD-C611-D27C8189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FAFD0D2-BB2E-EEF7-EE7C-2CB980CE6B81}"/>
              </a:ext>
            </a:extLst>
          </p:cNvPr>
          <p:cNvSpPr txBox="1"/>
          <p:nvPr/>
        </p:nvSpPr>
        <p:spPr>
          <a:xfrm>
            <a:off x="2732815" y="1877801"/>
            <a:ext cx="2765538" cy="4062651"/>
          </a:xfrm>
          <a:prstGeom prst="rect">
            <a:avLst/>
          </a:prstGeom>
          <a:noFill/>
          <a:ln>
            <a:solidFill>
              <a:srgbClr val="4E3FBF"/>
            </a:solidFill>
          </a:ln>
          <a:effectLst>
            <a:softEdge rad="3175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A atividade correcional </a:t>
            </a:r>
            <a:r>
              <a:rPr lang="pt-BR" sz="2400" b="1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NÃO</a:t>
            </a:r>
            <a:r>
              <a:rPr lang="pt-BR" sz="24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 se confunde com as atividades de auditoria, ouvidoria e fiscalização, mas </a:t>
            </a:r>
            <a:r>
              <a:rPr lang="pt-BR" sz="2400" b="1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COMPLEMENTA</a:t>
            </a:r>
            <a:r>
              <a:rPr lang="pt-BR" sz="24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 essas funções na gestão da integridade</a:t>
            </a:r>
          </a:p>
          <a:p>
            <a:endParaRPr lang="pt-BR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03ACA3A-CC67-15DC-4D24-EB5F5668E3C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97000"/>
          </a:blip>
          <a:stretch>
            <a:fillRect/>
          </a:stretch>
        </p:blipFill>
        <p:spPr>
          <a:xfrm>
            <a:off x="6159016" y="2958235"/>
            <a:ext cx="3901158" cy="2590306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>
                <a:alpha val="96000"/>
              </a:srgbClr>
            </a:outerShdw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316863673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1B7009-3F63-C1D6-DC50-26C19AF12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CD5C6-D791-A3FA-63E7-456FD6C1777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677396" cy="839784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4400">
                <a:solidFill>
                  <a:srgbClr val="7F7F7F"/>
                </a:solidFill>
              </a:rPr>
              <a:t>3. A Corregedoria e a gestão correcional</a:t>
            </a:r>
            <a:endParaRPr lang="pt-BR" sz="4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AD8507F5-97D2-10DE-C2EC-84F07A6D58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7">
            <a:extLst>
              <a:ext uri="{FF2B5EF4-FFF2-40B4-BE49-F238E27FC236}">
                <a16:creationId xmlns:a16="http://schemas.microsoft.com/office/drawing/2014/main" id="{FD6A06E8-77DF-7DEB-C3BC-CE4B8A7331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EA6B895-0F1A-F72E-31FA-15679D286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9F37E3C-0B50-7966-5283-0295BF9E255E}"/>
              </a:ext>
            </a:extLst>
          </p:cNvPr>
          <p:cNvSpPr txBox="1"/>
          <p:nvPr/>
        </p:nvSpPr>
        <p:spPr>
          <a:xfrm>
            <a:off x="4796869" y="1804832"/>
            <a:ext cx="3085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unidade administrativa</a:t>
            </a:r>
          </a:p>
          <a:p>
            <a:r>
              <a:rPr lang="pt-BR"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especializada</a:t>
            </a:r>
            <a:endParaRPr lang="pt-BR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82596D4-9DA1-C6D4-E37D-C26E41EE0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29" y="1964598"/>
            <a:ext cx="3447095" cy="1938991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BCD30C2-8468-ECA1-1ADE-F1925F7CD58A}"/>
              </a:ext>
            </a:extLst>
          </p:cNvPr>
          <p:cNvSpPr txBox="1"/>
          <p:nvPr/>
        </p:nvSpPr>
        <p:spPr>
          <a:xfrm>
            <a:off x="4817049" y="2703262"/>
            <a:ext cx="343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possui autonomia técnica</a:t>
            </a:r>
            <a:endParaRPr lang="pt-BR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23541D-759A-06FD-D78E-0CAF47FCA655}"/>
              </a:ext>
            </a:extLst>
          </p:cNvPr>
          <p:cNvSpPr txBox="1"/>
          <p:nvPr/>
        </p:nvSpPr>
        <p:spPr>
          <a:xfrm>
            <a:off x="4862680" y="3282554"/>
            <a:ext cx="334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promove a integridade e a ética institucionais</a:t>
            </a:r>
            <a:endParaRPr lang="pt-BR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B58821F-0645-872E-F9B3-3C228F2B7BE9}"/>
              </a:ext>
            </a:extLst>
          </p:cNvPr>
          <p:cNvSpPr txBox="1"/>
          <p:nvPr/>
        </p:nvSpPr>
        <p:spPr>
          <a:xfrm>
            <a:off x="1122913" y="4013045"/>
            <a:ext cx="3632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pode aplicar sanções disciplinares a agentes públicos e entes privados que possuam algum vínculo com a Administração</a:t>
            </a:r>
            <a:endParaRPr lang="pt-BR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Gráfico 18" descr="Seta de linha: curva no sentido anti-horário estrutura de tópicos">
            <a:extLst>
              <a:ext uri="{FF2B5EF4-FFF2-40B4-BE49-F238E27FC236}">
                <a16:creationId xmlns:a16="http://schemas.microsoft.com/office/drawing/2014/main" id="{EB2C75A6-9653-190D-C86B-E593E69AB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629906">
            <a:off x="4144872" y="1918021"/>
            <a:ext cx="695351" cy="695351"/>
          </a:xfrm>
          <a:prstGeom prst="rect">
            <a:avLst/>
          </a:prstGeom>
        </p:spPr>
      </p:pic>
      <p:pic>
        <p:nvPicPr>
          <p:cNvPr id="20" name="Gráfico 19" descr="Seta de linha: curva no sentido anti-horário estrutura de tópicos">
            <a:extLst>
              <a:ext uri="{FF2B5EF4-FFF2-40B4-BE49-F238E27FC236}">
                <a16:creationId xmlns:a16="http://schemas.microsoft.com/office/drawing/2014/main" id="{EC0851E9-6BD1-A6DB-7BC4-220F3754AA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3969807" y="2682851"/>
            <a:ext cx="695351" cy="695351"/>
          </a:xfrm>
          <a:prstGeom prst="rect">
            <a:avLst/>
          </a:prstGeom>
        </p:spPr>
      </p:pic>
      <p:pic>
        <p:nvPicPr>
          <p:cNvPr id="21" name="Gráfico 20" descr="Seta de linha: curva no sentido anti-horário estrutura de tópicos">
            <a:extLst>
              <a:ext uri="{FF2B5EF4-FFF2-40B4-BE49-F238E27FC236}">
                <a16:creationId xmlns:a16="http://schemas.microsoft.com/office/drawing/2014/main" id="{FEA18574-173F-0C16-25D9-042D04A651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229995">
            <a:off x="509212" y="3878432"/>
            <a:ext cx="695351" cy="695351"/>
          </a:xfrm>
          <a:prstGeom prst="rect">
            <a:avLst/>
          </a:prstGeom>
        </p:spPr>
      </p:pic>
      <p:pic>
        <p:nvPicPr>
          <p:cNvPr id="24" name="Gráfico 23" descr="Seta de linha: curva no sentido anti-horário estrutura de tópicos">
            <a:extLst>
              <a:ext uri="{FF2B5EF4-FFF2-40B4-BE49-F238E27FC236}">
                <a16:creationId xmlns:a16="http://schemas.microsoft.com/office/drawing/2014/main" id="{8DD01FC2-0EB9-CCEC-C94F-1540C4F49E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4085659" y="3530756"/>
            <a:ext cx="695351" cy="695351"/>
          </a:xfrm>
          <a:prstGeom prst="rect">
            <a:avLst/>
          </a:prstGeom>
        </p:spPr>
      </p:pic>
      <p:sp>
        <p:nvSpPr>
          <p:cNvPr id="27" name="Elipse 26">
            <a:extLst>
              <a:ext uri="{FF2B5EF4-FFF2-40B4-BE49-F238E27FC236}">
                <a16:creationId xmlns:a16="http://schemas.microsoft.com/office/drawing/2014/main" id="{7598977A-1348-7C67-1600-F485957AB605}"/>
              </a:ext>
            </a:extLst>
          </p:cNvPr>
          <p:cNvSpPr/>
          <p:nvPr/>
        </p:nvSpPr>
        <p:spPr>
          <a:xfrm>
            <a:off x="6872795" y="4347409"/>
            <a:ext cx="1845589" cy="178261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chemeClr val="accent1"/>
                </a:solidFill>
              </a:rPr>
              <a:t>Sistema de Integridade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AEDFC158-56DB-145F-8C02-B01F3DE4B4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6054" y="5774044"/>
            <a:ext cx="398587" cy="386539"/>
          </a:xfrm>
          <a:prstGeom prst="rect">
            <a:avLst/>
          </a:prstGeom>
        </p:spPr>
      </p:pic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E3C252A3-97A6-5736-CDA7-8160C6619441}"/>
              </a:ext>
            </a:extLst>
          </p:cNvPr>
          <p:cNvSpPr/>
          <p:nvPr/>
        </p:nvSpPr>
        <p:spPr>
          <a:xfrm>
            <a:off x="8792416" y="4414410"/>
            <a:ext cx="1818683" cy="598975"/>
          </a:xfrm>
          <a:prstGeom prst="roundRect">
            <a:avLst>
              <a:gd name="adj" fmla="val 3007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>
                <a:solidFill>
                  <a:schemeClr val="accent1"/>
                </a:solidFill>
              </a:rPr>
              <a:t>prevenção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8FD0E83A-F478-BB59-5166-149491D1041A}"/>
              </a:ext>
            </a:extLst>
          </p:cNvPr>
          <p:cNvSpPr/>
          <p:nvPr/>
        </p:nvSpPr>
        <p:spPr>
          <a:xfrm>
            <a:off x="8920430" y="5722370"/>
            <a:ext cx="1716482" cy="48988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>
                <a:solidFill>
                  <a:schemeClr val="accent1"/>
                </a:solidFill>
              </a:rPr>
              <a:t>detecção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C08CDE00-1E74-41AC-16D1-B3AC169D7322}"/>
              </a:ext>
            </a:extLst>
          </p:cNvPr>
          <p:cNvSpPr/>
          <p:nvPr/>
        </p:nvSpPr>
        <p:spPr>
          <a:xfrm>
            <a:off x="5086209" y="4464215"/>
            <a:ext cx="1619306" cy="54917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>
                <a:solidFill>
                  <a:schemeClr val="accent1"/>
                </a:solidFill>
              </a:rPr>
              <a:t>apuração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6CBCBB04-0DB3-4104-0505-991F3821A5BA}"/>
              </a:ext>
            </a:extLst>
          </p:cNvPr>
          <p:cNvSpPr/>
          <p:nvPr/>
        </p:nvSpPr>
        <p:spPr>
          <a:xfrm>
            <a:off x="5141100" y="5609516"/>
            <a:ext cx="1619306" cy="54917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>
                <a:solidFill>
                  <a:schemeClr val="accent1"/>
                </a:solidFill>
              </a:rPr>
              <a:t>correção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C1CC6BF9-0FC4-C69A-7D47-5E19985C92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7056" y="4513490"/>
            <a:ext cx="355867" cy="424744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906C96DF-2F1A-6988-2564-029314385F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2355" y="4464215"/>
            <a:ext cx="445801" cy="475390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CB85565F-6BA7-3DEF-7F68-8AA41DBF98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9214" y="5671047"/>
            <a:ext cx="405433" cy="458980"/>
          </a:xfrm>
          <a:prstGeom prst="rect">
            <a:avLst/>
          </a:prstGeom>
        </p:spPr>
      </p:pic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9835DCE5-C946-E57A-26BB-16786B3A59CE}"/>
              </a:ext>
            </a:extLst>
          </p:cNvPr>
          <p:cNvCxnSpPr>
            <a:stCxn id="27" idx="7"/>
            <a:endCxn id="33" idx="1"/>
          </p:cNvCxnSpPr>
          <p:nvPr/>
        </p:nvCxnSpPr>
        <p:spPr>
          <a:xfrm>
            <a:off x="8448104" y="4608467"/>
            <a:ext cx="344312" cy="1054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07D8F919-6638-F1E5-731E-E83C8D2B3E5D}"/>
              </a:ext>
            </a:extLst>
          </p:cNvPr>
          <p:cNvCxnSpPr>
            <a:stCxn id="27" idx="5"/>
            <a:endCxn id="36" idx="1"/>
          </p:cNvCxnSpPr>
          <p:nvPr/>
        </p:nvCxnSpPr>
        <p:spPr>
          <a:xfrm>
            <a:off x="8448104" y="5868969"/>
            <a:ext cx="472326" cy="98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E5EBFD2E-28BD-B258-363D-72D661A75B05}"/>
              </a:ext>
            </a:extLst>
          </p:cNvPr>
          <p:cNvCxnSpPr>
            <a:cxnSpLocks/>
            <a:stCxn id="27" idx="1"/>
            <a:endCxn id="37" idx="3"/>
          </p:cNvCxnSpPr>
          <p:nvPr/>
        </p:nvCxnSpPr>
        <p:spPr>
          <a:xfrm flipH="1">
            <a:off x="6705515" y="4608467"/>
            <a:ext cx="437560" cy="130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50BD1715-D104-1C03-5BC3-120FBB17C77C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6420465" y="5238718"/>
            <a:ext cx="452330" cy="370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04476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23F17B-385E-292F-4ECB-2895A0B7B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B509D-019E-CC61-A742-CC0C3D11621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792163"/>
            <a:ext cx="9677396" cy="839784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4400">
                <a:solidFill>
                  <a:srgbClr val="7F7F7F"/>
                </a:solidFill>
              </a:rPr>
              <a:t>3.1 Atuação preventiva</a:t>
            </a:r>
            <a:endParaRPr lang="pt-BR" sz="440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BEFA8820-6E02-5938-2FEF-7EE3391F02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0" t="76528" r="12420" b="19444"/>
          <a:stretch>
            <a:fillRect/>
          </a:stretch>
        </p:blipFill>
        <p:spPr>
          <a:xfrm>
            <a:off x="1000125" y="1704185"/>
            <a:ext cx="9677396" cy="27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7">
            <a:extLst>
              <a:ext uri="{FF2B5EF4-FFF2-40B4-BE49-F238E27FC236}">
                <a16:creationId xmlns:a16="http://schemas.microsoft.com/office/drawing/2014/main" id="{4E2A63FC-6AEE-67FE-4062-627D4776C3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31"/>
          <a:stretch>
            <a:fillRect/>
          </a:stretch>
        </p:blipFill>
        <p:spPr>
          <a:xfrm>
            <a:off x="10813145" y="0"/>
            <a:ext cx="13788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81E7A9FC-5F75-87B5-B065-CC6B0B8FE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4BC6B8D-BD93-46B3-5719-F5941CD5AB46}"/>
              </a:ext>
            </a:extLst>
          </p:cNvPr>
          <p:cNvSpPr txBox="1"/>
          <p:nvPr/>
        </p:nvSpPr>
        <p:spPr>
          <a:xfrm>
            <a:off x="4998353" y="1924006"/>
            <a:ext cx="5074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Corregedorias devem implementar estratégias, políticas e ações que promovam a conscientização e disseminação de temas relacionados à ética, à integridade, às boas práticas e outros valores fundamentais para a administração pública.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B55C7C5-886E-94D3-8273-8117E7B77EF6}"/>
              </a:ext>
            </a:extLst>
          </p:cNvPr>
          <p:cNvSpPr txBox="1"/>
          <p:nvPr/>
        </p:nvSpPr>
        <p:spPr>
          <a:xfrm>
            <a:off x="1332546" y="3810608"/>
            <a:ext cx="2925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Orientam as atividades correcionais ordinárias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A73F45-C6AC-B27F-1C6D-87E5CB42634B}"/>
              </a:ext>
            </a:extLst>
          </p:cNvPr>
          <p:cNvSpPr txBox="1"/>
          <p:nvPr/>
        </p:nvSpPr>
        <p:spPr>
          <a:xfrm>
            <a:off x="2090922" y="4916062"/>
            <a:ext cx="2110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Proatividade e resolutividade</a:t>
            </a:r>
          </a:p>
        </p:txBody>
      </p:sp>
      <p:sp>
        <p:nvSpPr>
          <p:cNvPr id="12" name="Chave Esquerda 11">
            <a:extLst>
              <a:ext uri="{FF2B5EF4-FFF2-40B4-BE49-F238E27FC236}">
                <a16:creationId xmlns:a16="http://schemas.microsoft.com/office/drawing/2014/main" id="{BED936A3-424D-4959-6E0F-ECFEE810100B}"/>
              </a:ext>
            </a:extLst>
          </p:cNvPr>
          <p:cNvSpPr/>
          <p:nvPr/>
        </p:nvSpPr>
        <p:spPr>
          <a:xfrm>
            <a:off x="7946854" y="4180377"/>
            <a:ext cx="302961" cy="187228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848BA83-AD7F-AA63-4752-DC475941B7ED}"/>
              </a:ext>
            </a:extLst>
          </p:cNvPr>
          <p:cNvSpPr txBox="1"/>
          <p:nvPr/>
        </p:nvSpPr>
        <p:spPr>
          <a:xfrm>
            <a:off x="8098334" y="4184319"/>
            <a:ext cx="3042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campanhas de esclarecimento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treinamentos regulares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reuniões e eventos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avaliação de riscos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FFC2336-419B-0645-6467-0573D85CBF7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9195" y="2050437"/>
            <a:ext cx="4143953" cy="1600423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2B4C702-889F-8820-CE7B-088FE255B6B8}"/>
              </a:ext>
            </a:extLst>
          </p:cNvPr>
          <p:cNvSpPr txBox="1"/>
          <p:nvPr/>
        </p:nvSpPr>
        <p:spPr>
          <a:xfrm>
            <a:off x="4749079" y="4474709"/>
            <a:ext cx="3014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Diálogo intrainstitucional, cooperação interna e criatividade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539E704A-5E55-B23E-B0F3-25B40E024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16" y="4518494"/>
            <a:ext cx="1378860" cy="15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54542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E7AF42C5904949A9477CA851B902DC" ma:contentTypeVersion="14" ma:contentTypeDescription="Crie um novo documento." ma:contentTypeScope="" ma:versionID="be2b310b4007fb85f1122c5451720a2a">
  <xsd:schema xmlns:xsd="http://www.w3.org/2001/XMLSchema" xmlns:xs="http://www.w3.org/2001/XMLSchema" xmlns:p="http://schemas.microsoft.com/office/2006/metadata/properties" xmlns:ns2="706b96f1-b67b-4d54-a776-b225fbbacc07" xmlns:ns3="e1bbfe0d-e174-4b27-9784-966b9e74c9dd" targetNamespace="http://schemas.microsoft.com/office/2006/metadata/properties" ma:root="true" ma:fieldsID="0b7e62ee80bff55226f5bb9bf73bc357" ns2:_="" ns3:_="">
    <xsd:import namespace="706b96f1-b67b-4d54-a776-b225fbbacc07"/>
    <xsd:import namespace="e1bbfe0d-e174-4b27-9784-966b9e74c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b96f1-b67b-4d54-a776-b225fbbacc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4ec4d449-cc40-4ed3-840b-478290d670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bfe0d-e174-4b27-9784-966b9e74c9d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9b7168f-2505-4e87-8859-06e1ee4f28db}" ma:internalName="TaxCatchAll" ma:showField="CatchAllData" ma:web="e1bbfe0d-e174-4b27-9784-966b9e74c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bbfe0d-e174-4b27-9784-966b9e74c9dd" xsi:nil="true"/>
    <lcf76f155ced4ddcb4097134ff3c332f xmlns="706b96f1-b67b-4d54-a776-b225fbbacc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27306B-AC24-4F37-BC5B-9CAB0A5F4D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D92628-6666-4376-87C5-448624945CEF}">
  <ds:schemaRefs>
    <ds:schemaRef ds:uri="706b96f1-b67b-4d54-a776-b225fbbacc07"/>
    <ds:schemaRef ds:uri="e1bbfe0d-e174-4b27-9784-966b9e74c9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FDDC447-1161-4D7C-8CDD-EE0FBD15F4AC}">
  <ds:schemaRefs>
    <ds:schemaRef ds:uri="706b96f1-b67b-4d54-a776-b225fbbacc07"/>
    <ds:schemaRef ds:uri="e1bbfe0d-e174-4b27-9784-966b9e74c9d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30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Tema do Office</vt:lpstr>
      <vt:lpstr>PowerPoint Presentation</vt:lpstr>
      <vt:lpstr>CORREGEDORIA-GERAL DO TCE/SC</vt:lpstr>
      <vt:lpstr>1. Introdução e objetivos da N. TC-13/2024 </vt:lpstr>
      <vt:lpstr>1.Introdução e objetivos da N. TC-13/2024 </vt:lpstr>
      <vt:lpstr>2. Base legal e doutrinária</vt:lpstr>
      <vt:lpstr>2. Base legal e doutrinária</vt:lpstr>
      <vt:lpstr>2. Base legal e doutrinária</vt:lpstr>
      <vt:lpstr>3. A Corregedoria e a gestão correcional</vt:lpstr>
      <vt:lpstr>3.1 Atuação preventiva</vt:lpstr>
      <vt:lpstr>3.1 Atuação preventiva: exemplos</vt:lpstr>
      <vt:lpstr>3.1 Atuação preventiva: correição e inspeção</vt:lpstr>
      <vt:lpstr>3.2 Atuação corretiva</vt:lpstr>
      <vt:lpstr>3.2 Atuação corretiva</vt:lpstr>
      <vt:lpstr>3.2 Atuação corretiva</vt:lpstr>
      <vt:lpstr>3.2 Atuação corretiva</vt:lpstr>
      <vt:lpstr>3.2 Atuação corretiva</vt:lpstr>
      <vt:lpstr>4. Garantia de recursos orçamentários</vt:lpstr>
      <vt:lpstr>5. Harmonização e uniformização normativa</vt:lpstr>
      <vt:lpstr>6. Utilização de sistemas correcionais: e-PAD e CGU-PJ</vt:lpstr>
      <vt:lpstr>7. Capacitação continuada</vt:lpstr>
      <vt:lpstr>8. Estrutura proposta</vt:lpstr>
      <vt:lpstr>8. Estrutura proposta</vt:lpstr>
      <vt:lpstr>8. Estrutura proposta</vt:lpstr>
      <vt:lpstr>8. Estrutura proposta</vt:lpstr>
      <vt:lpstr>8. Estrutura proposta</vt:lpstr>
      <vt:lpstr>8. Estrutura proposta</vt:lpstr>
      <vt:lpstr>8. Estrutura proposta</vt:lpstr>
      <vt:lpstr>8. Estrutura proposta</vt:lpstr>
      <vt:lpstr>OBRIGADO!</vt:lpstr>
      <vt:lpstr>CORREGEDORIA-GERAL DO TCE/SC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revision>1</cp:revision>
  <dcterms:created xsi:type="dcterms:W3CDTF">2025-01-29T19:25:51Z</dcterms:created>
  <dcterms:modified xsi:type="dcterms:W3CDTF">2025-02-21T17:42:52Z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0x0101002CE7AF42C5904949A9477CA851B902DC</vt:lpwstr>
  </property>
  <property fmtid="{D5CDD505-2E9C-101B-9397-08002B2CF9AE}" pid="3" name="MediaServiceImageTags">
    <vt:lpwstr/>
  </property>
</Properties>
</file>