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61" r:id="rId4"/>
    <p:sldId id="348" r:id="rId5"/>
    <p:sldId id="300" r:id="rId6"/>
    <p:sldId id="263" r:id="rId7"/>
    <p:sldId id="277" r:id="rId8"/>
    <p:sldId id="276" r:id="rId9"/>
    <p:sldId id="265" r:id="rId10"/>
    <p:sldId id="299" r:id="rId11"/>
    <p:sldId id="301" r:id="rId12"/>
    <p:sldId id="291" r:id="rId13"/>
    <p:sldId id="283" r:id="rId14"/>
    <p:sldId id="298" r:id="rId15"/>
    <p:sldId id="290" r:id="rId16"/>
    <p:sldId id="297" r:id="rId17"/>
    <p:sldId id="288" r:id="rId18"/>
    <p:sldId id="292" r:id="rId19"/>
    <p:sldId id="293" r:id="rId20"/>
    <p:sldId id="351" r:id="rId21"/>
    <p:sldId id="296" r:id="rId22"/>
    <p:sldId id="302" r:id="rId23"/>
    <p:sldId id="307" r:id="rId24"/>
    <p:sldId id="320" r:id="rId25"/>
    <p:sldId id="321" r:id="rId26"/>
    <p:sldId id="349" r:id="rId27"/>
    <p:sldId id="344" r:id="rId28"/>
    <p:sldId id="323" r:id="rId29"/>
    <p:sldId id="303" r:id="rId30"/>
    <p:sldId id="317" r:id="rId31"/>
    <p:sldId id="309" r:id="rId32"/>
    <p:sldId id="312" r:id="rId33"/>
    <p:sldId id="311" r:id="rId34"/>
    <p:sldId id="314" r:id="rId35"/>
    <p:sldId id="315" r:id="rId36"/>
    <p:sldId id="304" r:id="rId37"/>
    <p:sldId id="325" r:id="rId38"/>
    <p:sldId id="326" r:id="rId39"/>
    <p:sldId id="328" r:id="rId40"/>
    <p:sldId id="329" r:id="rId41"/>
    <p:sldId id="330" r:id="rId42"/>
    <p:sldId id="305" r:id="rId43"/>
    <p:sldId id="334" r:id="rId44"/>
    <p:sldId id="336" r:id="rId45"/>
    <p:sldId id="306" r:id="rId46"/>
    <p:sldId id="346" r:id="rId47"/>
    <p:sldId id="350" r:id="rId48"/>
    <p:sldId id="279" r:id="rId49"/>
  </p:sldIdLst>
  <p:sldSz cx="18999200" cy="10693400"/>
  <p:notesSz cx="189992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98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23277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761663" y="0"/>
            <a:ext cx="823277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DE716-22EC-40A0-B460-139A420FF6EB}" type="datetimeFigureOut">
              <a:rPr lang="pt-BR" smtClean="0"/>
              <a:t>23/02/2025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294438" y="1336675"/>
            <a:ext cx="64103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900238" y="5146675"/>
            <a:ext cx="1519872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823277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761663" y="10156825"/>
            <a:ext cx="823277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3915-3833-415C-850D-3F29131177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39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3915-3833-415C-850D-3F2913117727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44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5416" y="3314954"/>
            <a:ext cx="16154718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0832" y="5988304"/>
            <a:ext cx="1330388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A5A5A"/>
                </a:solidFill>
                <a:latin typeface="Calibri"/>
                <a:cs typeface="Calibri"/>
              </a:defRPr>
            </a:lvl1pPr>
          </a:lstStyle>
          <a:p>
            <a:pPr marL="2180590">
              <a:lnSpc>
                <a:spcPct val="100000"/>
              </a:lnSpc>
              <a:spcBef>
                <a:spcPts val="200"/>
              </a:spcBef>
            </a:pPr>
            <a:r>
              <a:rPr b="1" dirty="0">
                <a:latin typeface="Calibri"/>
                <a:cs typeface="Calibri"/>
              </a:rPr>
              <a:t>©</a:t>
            </a:r>
            <a:r>
              <a:rPr b="1" spc="135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0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5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4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I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O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N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</a:t>
            </a:r>
            <a:r>
              <a:rPr sz="1500" b="1" spc="-120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E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aseline="2777" dirty="0"/>
              <a:t>,</a:t>
            </a:r>
            <a:r>
              <a:rPr sz="1500" spc="254" baseline="2777" dirty="0"/>
              <a:t> </a:t>
            </a:r>
            <a:r>
              <a:rPr sz="1500" baseline="2777" dirty="0"/>
              <a:t>I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89" baseline="2777" dirty="0"/>
              <a:t> </a:t>
            </a:r>
            <a:r>
              <a:rPr sz="1500" baseline="2777" dirty="0"/>
              <a:t>s</a:t>
            </a:r>
            <a:r>
              <a:rPr sz="1500" spc="-97" baseline="2777" dirty="0"/>
              <a:t> </a:t>
            </a:r>
            <a:r>
              <a:rPr sz="1500" spc="-15" baseline="2777" dirty="0"/>
              <a:t>ti</a:t>
            </a:r>
            <a:r>
              <a:rPr sz="1500" spc="-89" baseline="2777" dirty="0"/>
              <a:t> </a:t>
            </a:r>
            <a:r>
              <a:rPr sz="1500" spc="-15" baseline="2777" dirty="0"/>
              <a:t>t</a:t>
            </a:r>
            <a:r>
              <a:rPr sz="1500" spc="-89" baseline="2777" dirty="0"/>
              <a:t> </a:t>
            </a:r>
            <a:r>
              <a:rPr sz="1500" baseline="2777" dirty="0"/>
              <a:t>u</a:t>
            </a:r>
            <a:r>
              <a:rPr sz="1500" spc="-82" baseline="2777" dirty="0"/>
              <a:t> </a:t>
            </a:r>
            <a:r>
              <a:rPr sz="1500" spc="-15" baseline="2777" dirty="0"/>
              <a:t>t</a:t>
            </a:r>
            <a:r>
              <a:rPr sz="1500" spc="-104" baseline="2777" dirty="0"/>
              <a:t> </a:t>
            </a:r>
            <a:r>
              <a:rPr sz="1500" baseline="2777" dirty="0"/>
              <a:t>o</a:t>
            </a:r>
            <a:r>
              <a:rPr sz="1500" spc="254" baseline="2777" dirty="0"/>
              <a:t> </a:t>
            </a:r>
            <a:r>
              <a:rPr sz="1500" baseline="2777" dirty="0"/>
              <a:t>d</a:t>
            </a:r>
            <a:r>
              <a:rPr sz="1500" spc="-89" baseline="2777" dirty="0"/>
              <a:t> </a:t>
            </a:r>
            <a:r>
              <a:rPr sz="1500" baseline="2777" dirty="0"/>
              <a:t>e</a:t>
            </a:r>
            <a:r>
              <a:rPr sz="1500" spc="254" baseline="2777" dirty="0"/>
              <a:t> </a:t>
            </a:r>
            <a:r>
              <a:rPr sz="1500" spc="-15" baseline="2777" dirty="0"/>
              <a:t>C</a:t>
            </a:r>
            <a:r>
              <a:rPr sz="1500" spc="-89" baseline="2777" dirty="0"/>
              <a:t> </a:t>
            </a:r>
            <a:r>
              <a:rPr sz="1500" baseline="2777" dirty="0"/>
              <a:t>o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97" baseline="2777" dirty="0"/>
              <a:t> </a:t>
            </a:r>
            <a:r>
              <a:rPr sz="1500" spc="-15" baseline="2777" dirty="0"/>
              <a:t>t</a:t>
            </a:r>
            <a:r>
              <a:rPr sz="1500" spc="-97" baseline="2777" dirty="0"/>
              <a:t> </a:t>
            </a:r>
            <a:r>
              <a:rPr sz="1500" baseline="2777" dirty="0"/>
              <a:t>a</a:t>
            </a:r>
            <a:r>
              <a:rPr sz="1500" spc="-89" baseline="2777" dirty="0"/>
              <a:t> </a:t>
            </a:r>
            <a:r>
              <a:rPr sz="1500" spc="-75" baseline="2777" dirty="0"/>
              <a:t>s</a:t>
            </a:r>
            <a:endParaRPr sz="1500" baseline="2777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10" dirty="0"/>
              <a:t>Ó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65" dirty="0"/>
              <a:t> </a:t>
            </a:r>
            <a:r>
              <a:rPr spc="-10" dirty="0"/>
              <a:t>g</a:t>
            </a:r>
            <a:r>
              <a:rPr spc="-75" dirty="0"/>
              <a:t> </a:t>
            </a:r>
            <a:r>
              <a:rPr dirty="0"/>
              <a:t>ã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spc="-10" dirty="0"/>
              <a:t>e</a:t>
            </a:r>
            <a:r>
              <a:rPr spc="-55" dirty="0"/>
              <a:t> </a:t>
            </a:r>
            <a:r>
              <a:rPr spc="-10" dirty="0"/>
              <a:t>g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7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O</a:t>
            </a:r>
            <a:r>
              <a:rPr spc="-55" dirty="0"/>
              <a:t> </a:t>
            </a:r>
            <a:r>
              <a:rPr spc="-10" dirty="0"/>
              <a:t>r</a:t>
            </a:r>
            <a:r>
              <a:rPr spc="-70" dirty="0"/>
              <a:t> </a:t>
            </a:r>
            <a:r>
              <a:rPr spc="-10" dirty="0"/>
              <a:t>g</a:t>
            </a:r>
            <a:r>
              <a:rPr spc="-7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spc="-10" dirty="0"/>
              <a:t>z</a:t>
            </a:r>
            <a:r>
              <a:rPr spc="-7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Tr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b</a:t>
            </a:r>
            <a:r>
              <a:rPr spc="-60" dirty="0"/>
              <a:t> </a:t>
            </a:r>
            <a:r>
              <a:rPr dirty="0"/>
              <a:t>u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C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5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s</a:t>
            </a:r>
            <a:r>
              <a:rPr spc="175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S</a:t>
            </a:r>
            <a:r>
              <a:rPr spc="-5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dirty="0"/>
              <a:t>a</a:t>
            </a:r>
            <a:r>
              <a:rPr spc="17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5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spc="-50" dirty="0"/>
              <a:t>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5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PRODUÇÃO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A5A5A"/>
                </a:solidFill>
                <a:latin typeface="Calibri"/>
                <a:cs typeface="Calibri"/>
              </a:defRPr>
            </a:lvl1pPr>
          </a:lstStyle>
          <a:p>
            <a:pPr marL="2180590">
              <a:lnSpc>
                <a:spcPct val="100000"/>
              </a:lnSpc>
              <a:spcBef>
                <a:spcPts val="200"/>
              </a:spcBef>
            </a:pPr>
            <a:r>
              <a:rPr b="1" dirty="0">
                <a:latin typeface="Calibri"/>
                <a:cs typeface="Calibri"/>
              </a:rPr>
              <a:t>©</a:t>
            </a:r>
            <a:r>
              <a:rPr b="1" spc="135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0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5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4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I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O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N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</a:t>
            </a:r>
            <a:r>
              <a:rPr sz="1500" b="1" spc="-120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E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aseline="2777" dirty="0"/>
              <a:t>,</a:t>
            </a:r>
            <a:r>
              <a:rPr sz="1500" spc="254" baseline="2777" dirty="0"/>
              <a:t> </a:t>
            </a:r>
            <a:r>
              <a:rPr sz="1500" baseline="2777" dirty="0"/>
              <a:t>I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89" baseline="2777" dirty="0"/>
              <a:t> </a:t>
            </a:r>
            <a:r>
              <a:rPr sz="1500" baseline="2777" dirty="0"/>
              <a:t>s</a:t>
            </a:r>
            <a:r>
              <a:rPr sz="1500" spc="-97" baseline="2777" dirty="0"/>
              <a:t> </a:t>
            </a:r>
            <a:r>
              <a:rPr sz="1500" spc="-15" baseline="2777" dirty="0"/>
              <a:t>ti</a:t>
            </a:r>
            <a:r>
              <a:rPr sz="1500" spc="-89" baseline="2777" dirty="0"/>
              <a:t> </a:t>
            </a:r>
            <a:r>
              <a:rPr sz="1500" spc="-15" baseline="2777" dirty="0"/>
              <a:t>t</a:t>
            </a:r>
            <a:r>
              <a:rPr sz="1500" spc="-89" baseline="2777" dirty="0"/>
              <a:t> </a:t>
            </a:r>
            <a:r>
              <a:rPr sz="1500" baseline="2777" dirty="0"/>
              <a:t>u</a:t>
            </a:r>
            <a:r>
              <a:rPr sz="1500" spc="-82" baseline="2777" dirty="0"/>
              <a:t> </a:t>
            </a:r>
            <a:r>
              <a:rPr sz="1500" spc="-15" baseline="2777" dirty="0"/>
              <a:t>t</a:t>
            </a:r>
            <a:r>
              <a:rPr sz="1500" spc="-104" baseline="2777" dirty="0"/>
              <a:t> </a:t>
            </a:r>
            <a:r>
              <a:rPr sz="1500" baseline="2777" dirty="0"/>
              <a:t>o</a:t>
            </a:r>
            <a:r>
              <a:rPr sz="1500" spc="254" baseline="2777" dirty="0"/>
              <a:t> </a:t>
            </a:r>
            <a:r>
              <a:rPr sz="1500" baseline="2777" dirty="0"/>
              <a:t>d</a:t>
            </a:r>
            <a:r>
              <a:rPr sz="1500" spc="-89" baseline="2777" dirty="0"/>
              <a:t> </a:t>
            </a:r>
            <a:r>
              <a:rPr sz="1500" baseline="2777" dirty="0"/>
              <a:t>e</a:t>
            </a:r>
            <a:r>
              <a:rPr sz="1500" spc="254" baseline="2777" dirty="0"/>
              <a:t> </a:t>
            </a:r>
            <a:r>
              <a:rPr sz="1500" spc="-15" baseline="2777" dirty="0"/>
              <a:t>C</a:t>
            </a:r>
            <a:r>
              <a:rPr sz="1500" spc="-89" baseline="2777" dirty="0"/>
              <a:t> </a:t>
            </a:r>
            <a:r>
              <a:rPr sz="1500" baseline="2777" dirty="0"/>
              <a:t>o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97" baseline="2777" dirty="0"/>
              <a:t> </a:t>
            </a:r>
            <a:r>
              <a:rPr sz="1500" spc="-15" baseline="2777" dirty="0"/>
              <a:t>t</a:t>
            </a:r>
            <a:r>
              <a:rPr sz="1500" spc="-97" baseline="2777" dirty="0"/>
              <a:t> </a:t>
            </a:r>
            <a:r>
              <a:rPr sz="1500" baseline="2777" dirty="0"/>
              <a:t>a</a:t>
            </a:r>
            <a:r>
              <a:rPr sz="1500" spc="-89" baseline="2777" dirty="0"/>
              <a:t> </a:t>
            </a:r>
            <a:r>
              <a:rPr sz="1500" spc="-75" baseline="2777" dirty="0"/>
              <a:t>s</a:t>
            </a:r>
            <a:endParaRPr sz="1500" baseline="2777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10" dirty="0"/>
              <a:t>Ó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65" dirty="0"/>
              <a:t> </a:t>
            </a:r>
            <a:r>
              <a:rPr spc="-10" dirty="0"/>
              <a:t>g</a:t>
            </a:r>
            <a:r>
              <a:rPr spc="-75" dirty="0"/>
              <a:t> </a:t>
            </a:r>
            <a:r>
              <a:rPr dirty="0"/>
              <a:t>ã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spc="-10" dirty="0"/>
              <a:t>e</a:t>
            </a:r>
            <a:r>
              <a:rPr spc="-55" dirty="0"/>
              <a:t> </a:t>
            </a:r>
            <a:r>
              <a:rPr spc="-10" dirty="0"/>
              <a:t>g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7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O</a:t>
            </a:r>
            <a:r>
              <a:rPr spc="-55" dirty="0"/>
              <a:t> </a:t>
            </a:r>
            <a:r>
              <a:rPr spc="-10" dirty="0"/>
              <a:t>r</a:t>
            </a:r>
            <a:r>
              <a:rPr spc="-70" dirty="0"/>
              <a:t> </a:t>
            </a:r>
            <a:r>
              <a:rPr spc="-10" dirty="0"/>
              <a:t>g</a:t>
            </a:r>
            <a:r>
              <a:rPr spc="-7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spc="-10" dirty="0"/>
              <a:t>z</a:t>
            </a:r>
            <a:r>
              <a:rPr spc="-7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Tr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b</a:t>
            </a:r>
            <a:r>
              <a:rPr spc="-60" dirty="0"/>
              <a:t> </a:t>
            </a:r>
            <a:r>
              <a:rPr dirty="0"/>
              <a:t>u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C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5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s</a:t>
            </a:r>
            <a:r>
              <a:rPr spc="175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S</a:t>
            </a:r>
            <a:r>
              <a:rPr spc="-5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dirty="0"/>
              <a:t>a</a:t>
            </a:r>
            <a:r>
              <a:rPr spc="17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5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spc="-50" dirty="0"/>
              <a:t>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5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PRODUÇÃO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0277" y="2459482"/>
            <a:ext cx="826741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87858" y="2459482"/>
            <a:ext cx="826741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A5A5A"/>
                </a:solidFill>
                <a:latin typeface="Calibri"/>
                <a:cs typeface="Calibri"/>
              </a:defRPr>
            </a:lvl1pPr>
          </a:lstStyle>
          <a:p>
            <a:pPr marL="2180590">
              <a:lnSpc>
                <a:spcPct val="100000"/>
              </a:lnSpc>
              <a:spcBef>
                <a:spcPts val="200"/>
              </a:spcBef>
            </a:pPr>
            <a:r>
              <a:rPr b="1" dirty="0">
                <a:latin typeface="Calibri"/>
                <a:cs typeface="Calibri"/>
              </a:rPr>
              <a:t>©</a:t>
            </a:r>
            <a:r>
              <a:rPr b="1" spc="135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0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5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4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I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O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N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</a:t>
            </a:r>
            <a:r>
              <a:rPr sz="1500" b="1" spc="-120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E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aseline="2777" dirty="0"/>
              <a:t>,</a:t>
            </a:r>
            <a:r>
              <a:rPr sz="1500" spc="254" baseline="2777" dirty="0"/>
              <a:t> </a:t>
            </a:r>
            <a:r>
              <a:rPr sz="1500" baseline="2777" dirty="0"/>
              <a:t>I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89" baseline="2777" dirty="0"/>
              <a:t> </a:t>
            </a:r>
            <a:r>
              <a:rPr sz="1500" baseline="2777" dirty="0"/>
              <a:t>s</a:t>
            </a:r>
            <a:r>
              <a:rPr sz="1500" spc="-97" baseline="2777" dirty="0"/>
              <a:t> </a:t>
            </a:r>
            <a:r>
              <a:rPr sz="1500" spc="-15" baseline="2777" dirty="0"/>
              <a:t>ti</a:t>
            </a:r>
            <a:r>
              <a:rPr sz="1500" spc="-89" baseline="2777" dirty="0"/>
              <a:t> </a:t>
            </a:r>
            <a:r>
              <a:rPr sz="1500" spc="-15" baseline="2777" dirty="0"/>
              <a:t>t</a:t>
            </a:r>
            <a:r>
              <a:rPr sz="1500" spc="-89" baseline="2777" dirty="0"/>
              <a:t> </a:t>
            </a:r>
            <a:r>
              <a:rPr sz="1500" baseline="2777" dirty="0"/>
              <a:t>u</a:t>
            </a:r>
            <a:r>
              <a:rPr sz="1500" spc="-82" baseline="2777" dirty="0"/>
              <a:t> </a:t>
            </a:r>
            <a:r>
              <a:rPr sz="1500" spc="-15" baseline="2777" dirty="0"/>
              <a:t>t</a:t>
            </a:r>
            <a:r>
              <a:rPr sz="1500" spc="-104" baseline="2777" dirty="0"/>
              <a:t> </a:t>
            </a:r>
            <a:r>
              <a:rPr sz="1500" baseline="2777" dirty="0"/>
              <a:t>o</a:t>
            </a:r>
            <a:r>
              <a:rPr sz="1500" spc="254" baseline="2777" dirty="0"/>
              <a:t> </a:t>
            </a:r>
            <a:r>
              <a:rPr sz="1500" baseline="2777" dirty="0"/>
              <a:t>d</a:t>
            </a:r>
            <a:r>
              <a:rPr sz="1500" spc="-89" baseline="2777" dirty="0"/>
              <a:t> </a:t>
            </a:r>
            <a:r>
              <a:rPr sz="1500" baseline="2777" dirty="0"/>
              <a:t>e</a:t>
            </a:r>
            <a:r>
              <a:rPr sz="1500" spc="254" baseline="2777" dirty="0"/>
              <a:t> </a:t>
            </a:r>
            <a:r>
              <a:rPr sz="1500" spc="-15" baseline="2777" dirty="0"/>
              <a:t>C</a:t>
            </a:r>
            <a:r>
              <a:rPr sz="1500" spc="-89" baseline="2777" dirty="0"/>
              <a:t> </a:t>
            </a:r>
            <a:r>
              <a:rPr sz="1500" baseline="2777" dirty="0"/>
              <a:t>o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97" baseline="2777" dirty="0"/>
              <a:t> </a:t>
            </a:r>
            <a:r>
              <a:rPr sz="1500" spc="-15" baseline="2777" dirty="0"/>
              <a:t>t</a:t>
            </a:r>
            <a:r>
              <a:rPr sz="1500" spc="-97" baseline="2777" dirty="0"/>
              <a:t> </a:t>
            </a:r>
            <a:r>
              <a:rPr sz="1500" baseline="2777" dirty="0"/>
              <a:t>a</a:t>
            </a:r>
            <a:r>
              <a:rPr sz="1500" spc="-89" baseline="2777" dirty="0"/>
              <a:t> </a:t>
            </a:r>
            <a:r>
              <a:rPr sz="1500" spc="-75" baseline="2777" dirty="0"/>
              <a:t>s</a:t>
            </a:r>
            <a:endParaRPr sz="1500" baseline="2777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10" dirty="0"/>
              <a:t>Ó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65" dirty="0"/>
              <a:t> </a:t>
            </a:r>
            <a:r>
              <a:rPr spc="-10" dirty="0"/>
              <a:t>g</a:t>
            </a:r>
            <a:r>
              <a:rPr spc="-75" dirty="0"/>
              <a:t> </a:t>
            </a:r>
            <a:r>
              <a:rPr dirty="0"/>
              <a:t>ã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spc="-10" dirty="0"/>
              <a:t>e</a:t>
            </a:r>
            <a:r>
              <a:rPr spc="-55" dirty="0"/>
              <a:t> </a:t>
            </a:r>
            <a:r>
              <a:rPr spc="-10" dirty="0"/>
              <a:t>g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7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O</a:t>
            </a:r>
            <a:r>
              <a:rPr spc="-55" dirty="0"/>
              <a:t> </a:t>
            </a:r>
            <a:r>
              <a:rPr spc="-10" dirty="0"/>
              <a:t>r</a:t>
            </a:r>
            <a:r>
              <a:rPr spc="-70" dirty="0"/>
              <a:t> </a:t>
            </a:r>
            <a:r>
              <a:rPr spc="-10" dirty="0"/>
              <a:t>g</a:t>
            </a:r>
            <a:r>
              <a:rPr spc="-7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spc="-10" dirty="0"/>
              <a:t>z</a:t>
            </a:r>
            <a:r>
              <a:rPr spc="-7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Tr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b</a:t>
            </a:r>
            <a:r>
              <a:rPr spc="-60" dirty="0"/>
              <a:t> </a:t>
            </a:r>
            <a:r>
              <a:rPr dirty="0"/>
              <a:t>u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C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5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s</a:t>
            </a:r>
            <a:r>
              <a:rPr spc="175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S</a:t>
            </a:r>
            <a:r>
              <a:rPr spc="-5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dirty="0"/>
              <a:t>a</a:t>
            </a:r>
            <a:r>
              <a:rPr spc="17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5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spc="-50" dirty="0"/>
              <a:t>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5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PRODUÇÃO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A5A5A"/>
                </a:solidFill>
                <a:latin typeface="Calibri"/>
                <a:cs typeface="Calibri"/>
              </a:defRPr>
            </a:lvl1pPr>
          </a:lstStyle>
          <a:p>
            <a:pPr marL="2180590">
              <a:lnSpc>
                <a:spcPct val="100000"/>
              </a:lnSpc>
              <a:spcBef>
                <a:spcPts val="200"/>
              </a:spcBef>
            </a:pPr>
            <a:r>
              <a:rPr b="1" dirty="0">
                <a:latin typeface="Calibri"/>
                <a:cs typeface="Calibri"/>
              </a:rPr>
              <a:t>©</a:t>
            </a:r>
            <a:r>
              <a:rPr b="1" spc="135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0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5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4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I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O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N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</a:t>
            </a:r>
            <a:r>
              <a:rPr sz="1500" b="1" spc="-120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E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aseline="2777" dirty="0"/>
              <a:t>,</a:t>
            </a:r>
            <a:r>
              <a:rPr sz="1500" spc="254" baseline="2777" dirty="0"/>
              <a:t> </a:t>
            </a:r>
            <a:r>
              <a:rPr sz="1500" baseline="2777" dirty="0"/>
              <a:t>I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89" baseline="2777" dirty="0"/>
              <a:t> </a:t>
            </a:r>
            <a:r>
              <a:rPr sz="1500" baseline="2777" dirty="0"/>
              <a:t>s</a:t>
            </a:r>
            <a:r>
              <a:rPr sz="1500" spc="-97" baseline="2777" dirty="0"/>
              <a:t> </a:t>
            </a:r>
            <a:r>
              <a:rPr sz="1500" spc="-15" baseline="2777" dirty="0"/>
              <a:t>ti</a:t>
            </a:r>
            <a:r>
              <a:rPr sz="1500" spc="-89" baseline="2777" dirty="0"/>
              <a:t> </a:t>
            </a:r>
            <a:r>
              <a:rPr sz="1500" spc="-15" baseline="2777" dirty="0"/>
              <a:t>t</a:t>
            </a:r>
            <a:r>
              <a:rPr sz="1500" spc="-89" baseline="2777" dirty="0"/>
              <a:t> </a:t>
            </a:r>
            <a:r>
              <a:rPr sz="1500" baseline="2777" dirty="0"/>
              <a:t>u</a:t>
            </a:r>
            <a:r>
              <a:rPr sz="1500" spc="-82" baseline="2777" dirty="0"/>
              <a:t> </a:t>
            </a:r>
            <a:r>
              <a:rPr sz="1500" spc="-15" baseline="2777" dirty="0"/>
              <a:t>t</a:t>
            </a:r>
            <a:r>
              <a:rPr sz="1500" spc="-104" baseline="2777" dirty="0"/>
              <a:t> </a:t>
            </a:r>
            <a:r>
              <a:rPr sz="1500" baseline="2777" dirty="0"/>
              <a:t>o</a:t>
            </a:r>
            <a:r>
              <a:rPr sz="1500" spc="254" baseline="2777" dirty="0"/>
              <a:t> </a:t>
            </a:r>
            <a:r>
              <a:rPr sz="1500" baseline="2777" dirty="0"/>
              <a:t>d</a:t>
            </a:r>
            <a:r>
              <a:rPr sz="1500" spc="-89" baseline="2777" dirty="0"/>
              <a:t> </a:t>
            </a:r>
            <a:r>
              <a:rPr sz="1500" baseline="2777" dirty="0"/>
              <a:t>e</a:t>
            </a:r>
            <a:r>
              <a:rPr sz="1500" spc="254" baseline="2777" dirty="0"/>
              <a:t> </a:t>
            </a:r>
            <a:r>
              <a:rPr sz="1500" spc="-15" baseline="2777" dirty="0"/>
              <a:t>C</a:t>
            </a:r>
            <a:r>
              <a:rPr sz="1500" spc="-89" baseline="2777" dirty="0"/>
              <a:t> </a:t>
            </a:r>
            <a:r>
              <a:rPr sz="1500" baseline="2777" dirty="0"/>
              <a:t>o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97" baseline="2777" dirty="0"/>
              <a:t> </a:t>
            </a:r>
            <a:r>
              <a:rPr sz="1500" spc="-15" baseline="2777" dirty="0"/>
              <a:t>t</a:t>
            </a:r>
            <a:r>
              <a:rPr sz="1500" spc="-97" baseline="2777" dirty="0"/>
              <a:t> </a:t>
            </a:r>
            <a:r>
              <a:rPr sz="1500" baseline="2777" dirty="0"/>
              <a:t>a</a:t>
            </a:r>
            <a:r>
              <a:rPr sz="1500" spc="-89" baseline="2777" dirty="0"/>
              <a:t> </a:t>
            </a:r>
            <a:r>
              <a:rPr sz="1500" spc="-75" baseline="2777" dirty="0"/>
              <a:t>s</a:t>
            </a:r>
            <a:endParaRPr sz="1500" baseline="2777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10" dirty="0"/>
              <a:t>Ó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65" dirty="0"/>
              <a:t> </a:t>
            </a:r>
            <a:r>
              <a:rPr spc="-10" dirty="0"/>
              <a:t>g</a:t>
            </a:r>
            <a:r>
              <a:rPr spc="-75" dirty="0"/>
              <a:t> </a:t>
            </a:r>
            <a:r>
              <a:rPr dirty="0"/>
              <a:t>ã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spc="-10" dirty="0"/>
              <a:t>e</a:t>
            </a:r>
            <a:r>
              <a:rPr spc="-55" dirty="0"/>
              <a:t> </a:t>
            </a:r>
            <a:r>
              <a:rPr spc="-10" dirty="0"/>
              <a:t>g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7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O</a:t>
            </a:r>
            <a:r>
              <a:rPr spc="-55" dirty="0"/>
              <a:t> </a:t>
            </a:r>
            <a:r>
              <a:rPr spc="-10" dirty="0"/>
              <a:t>r</a:t>
            </a:r>
            <a:r>
              <a:rPr spc="-70" dirty="0"/>
              <a:t> </a:t>
            </a:r>
            <a:r>
              <a:rPr spc="-10" dirty="0"/>
              <a:t>g</a:t>
            </a:r>
            <a:r>
              <a:rPr spc="-7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spc="-10" dirty="0"/>
              <a:t>z</a:t>
            </a:r>
            <a:r>
              <a:rPr spc="-7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Tr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b</a:t>
            </a:r>
            <a:r>
              <a:rPr spc="-60" dirty="0"/>
              <a:t> </a:t>
            </a:r>
            <a:r>
              <a:rPr dirty="0"/>
              <a:t>u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C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5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s</a:t>
            </a:r>
            <a:r>
              <a:rPr spc="175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S</a:t>
            </a:r>
            <a:r>
              <a:rPr spc="-5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dirty="0"/>
              <a:t>a</a:t>
            </a:r>
            <a:r>
              <a:rPr spc="17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5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spc="-50" dirty="0"/>
              <a:t>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5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PRODUÇÃO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A5A5A"/>
                </a:solidFill>
                <a:latin typeface="Calibri"/>
                <a:cs typeface="Calibri"/>
              </a:defRPr>
            </a:lvl1pPr>
          </a:lstStyle>
          <a:p>
            <a:pPr marL="2180590">
              <a:lnSpc>
                <a:spcPct val="100000"/>
              </a:lnSpc>
              <a:spcBef>
                <a:spcPts val="200"/>
              </a:spcBef>
            </a:pPr>
            <a:r>
              <a:rPr b="1" dirty="0">
                <a:latin typeface="Calibri"/>
                <a:cs typeface="Calibri"/>
              </a:rPr>
              <a:t>©</a:t>
            </a:r>
            <a:r>
              <a:rPr b="1" spc="135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0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5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4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I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O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N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</a:t>
            </a:r>
            <a:r>
              <a:rPr sz="1500" b="1" spc="-120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E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aseline="2777" dirty="0"/>
              <a:t>,</a:t>
            </a:r>
            <a:r>
              <a:rPr sz="1500" spc="254" baseline="2777" dirty="0"/>
              <a:t> </a:t>
            </a:r>
            <a:r>
              <a:rPr sz="1500" baseline="2777" dirty="0"/>
              <a:t>I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89" baseline="2777" dirty="0"/>
              <a:t> </a:t>
            </a:r>
            <a:r>
              <a:rPr sz="1500" baseline="2777" dirty="0"/>
              <a:t>s</a:t>
            </a:r>
            <a:r>
              <a:rPr sz="1500" spc="-97" baseline="2777" dirty="0"/>
              <a:t> </a:t>
            </a:r>
            <a:r>
              <a:rPr sz="1500" spc="-15" baseline="2777" dirty="0"/>
              <a:t>ti</a:t>
            </a:r>
            <a:r>
              <a:rPr sz="1500" spc="-89" baseline="2777" dirty="0"/>
              <a:t> </a:t>
            </a:r>
            <a:r>
              <a:rPr sz="1500" spc="-15" baseline="2777" dirty="0"/>
              <a:t>t</a:t>
            </a:r>
            <a:r>
              <a:rPr sz="1500" spc="-89" baseline="2777" dirty="0"/>
              <a:t> </a:t>
            </a:r>
            <a:r>
              <a:rPr sz="1500" baseline="2777" dirty="0"/>
              <a:t>u</a:t>
            </a:r>
            <a:r>
              <a:rPr sz="1500" spc="-82" baseline="2777" dirty="0"/>
              <a:t> </a:t>
            </a:r>
            <a:r>
              <a:rPr sz="1500" spc="-15" baseline="2777" dirty="0"/>
              <a:t>t</a:t>
            </a:r>
            <a:r>
              <a:rPr sz="1500" spc="-104" baseline="2777" dirty="0"/>
              <a:t> </a:t>
            </a:r>
            <a:r>
              <a:rPr sz="1500" baseline="2777" dirty="0"/>
              <a:t>o</a:t>
            </a:r>
            <a:r>
              <a:rPr sz="1500" spc="254" baseline="2777" dirty="0"/>
              <a:t> </a:t>
            </a:r>
            <a:r>
              <a:rPr sz="1500" baseline="2777" dirty="0"/>
              <a:t>d</a:t>
            </a:r>
            <a:r>
              <a:rPr sz="1500" spc="-89" baseline="2777" dirty="0"/>
              <a:t> </a:t>
            </a:r>
            <a:r>
              <a:rPr sz="1500" baseline="2777" dirty="0"/>
              <a:t>e</a:t>
            </a:r>
            <a:r>
              <a:rPr sz="1500" spc="254" baseline="2777" dirty="0"/>
              <a:t> </a:t>
            </a:r>
            <a:r>
              <a:rPr sz="1500" spc="-15" baseline="2777" dirty="0"/>
              <a:t>C</a:t>
            </a:r>
            <a:r>
              <a:rPr sz="1500" spc="-89" baseline="2777" dirty="0"/>
              <a:t> </a:t>
            </a:r>
            <a:r>
              <a:rPr sz="1500" baseline="2777" dirty="0"/>
              <a:t>o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97" baseline="2777" dirty="0"/>
              <a:t> </a:t>
            </a:r>
            <a:r>
              <a:rPr sz="1500" spc="-15" baseline="2777" dirty="0"/>
              <a:t>t</a:t>
            </a:r>
            <a:r>
              <a:rPr sz="1500" spc="-97" baseline="2777" dirty="0"/>
              <a:t> </a:t>
            </a:r>
            <a:r>
              <a:rPr sz="1500" baseline="2777" dirty="0"/>
              <a:t>a</a:t>
            </a:r>
            <a:r>
              <a:rPr sz="1500" spc="-89" baseline="2777" dirty="0"/>
              <a:t> </a:t>
            </a:r>
            <a:r>
              <a:rPr sz="1500" spc="-75" baseline="2777" dirty="0"/>
              <a:t>s</a:t>
            </a:r>
            <a:endParaRPr sz="1500" baseline="2777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10" dirty="0"/>
              <a:t>Ó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65" dirty="0"/>
              <a:t> </a:t>
            </a:r>
            <a:r>
              <a:rPr spc="-10" dirty="0"/>
              <a:t>g</a:t>
            </a:r>
            <a:r>
              <a:rPr spc="-75" dirty="0"/>
              <a:t> </a:t>
            </a:r>
            <a:r>
              <a:rPr dirty="0"/>
              <a:t>ã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spc="-10" dirty="0"/>
              <a:t>e</a:t>
            </a:r>
            <a:r>
              <a:rPr spc="-55" dirty="0"/>
              <a:t> </a:t>
            </a:r>
            <a:r>
              <a:rPr spc="-10" dirty="0"/>
              <a:t>g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7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O</a:t>
            </a:r>
            <a:r>
              <a:rPr spc="-55" dirty="0"/>
              <a:t> </a:t>
            </a:r>
            <a:r>
              <a:rPr spc="-10" dirty="0"/>
              <a:t>r</a:t>
            </a:r>
            <a:r>
              <a:rPr spc="-70" dirty="0"/>
              <a:t> </a:t>
            </a:r>
            <a:r>
              <a:rPr spc="-10" dirty="0"/>
              <a:t>g</a:t>
            </a:r>
            <a:r>
              <a:rPr spc="-7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spc="-10" dirty="0"/>
              <a:t>z</a:t>
            </a:r>
            <a:r>
              <a:rPr spc="-7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Tr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b</a:t>
            </a:r>
            <a:r>
              <a:rPr spc="-60" dirty="0"/>
              <a:t> </a:t>
            </a:r>
            <a:r>
              <a:rPr dirty="0"/>
              <a:t>u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C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5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s</a:t>
            </a:r>
            <a:r>
              <a:rPr spc="175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S</a:t>
            </a:r>
            <a:r>
              <a:rPr spc="-5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dirty="0"/>
              <a:t>a</a:t>
            </a:r>
            <a:r>
              <a:rPr spc="17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5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spc="-50" dirty="0"/>
              <a:t>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5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PRODUÇÃO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4900" y="2595231"/>
            <a:ext cx="14249400" cy="2877711"/>
          </a:xfrm>
        </p:spPr>
        <p:txBody>
          <a:bodyPr anchor="b"/>
          <a:lstStyle>
            <a:lvl1pPr algn="ctr">
              <a:defRPr sz="935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4900" y="5616511"/>
            <a:ext cx="14249400" cy="575542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55" indent="0" algn="ctr">
              <a:buNone/>
              <a:defRPr sz="3117"/>
            </a:lvl2pPr>
            <a:lvl3pPr marL="1424910" indent="0" algn="ctr">
              <a:buNone/>
              <a:defRPr sz="2805"/>
            </a:lvl3pPr>
            <a:lvl4pPr marL="2137364" indent="0" algn="ctr">
              <a:buNone/>
              <a:defRPr sz="2493"/>
            </a:lvl4pPr>
            <a:lvl5pPr marL="2849819" indent="0" algn="ctr">
              <a:buNone/>
              <a:defRPr sz="2493"/>
            </a:lvl5pPr>
            <a:lvl6pPr marL="3562274" indent="0" algn="ctr">
              <a:buNone/>
              <a:defRPr sz="2493"/>
            </a:lvl6pPr>
            <a:lvl7pPr marL="4274729" indent="0" algn="ctr">
              <a:buNone/>
              <a:defRPr sz="2493"/>
            </a:lvl7pPr>
            <a:lvl8pPr marL="4987183" indent="0" algn="ctr">
              <a:buNone/>
              <a:defRPr sz="2493"/>
            </a:lvl8pPr>
            <a:lvl9pPr marL="5699638" indent="0" algn="ctr">
              <a:buNone/>
              <a:defRPr sz="2493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7438879" y="9323030"/>
            <a:ext cx="415925" cy="69250"/>
          </a:xfrm>
        </p:spPr>
        <p:txBody>
          <a:bodyPr/>
          <a:lstStyle/>
          <a:p>
            <a:fld id="{8DCF7F88-7F7E-429D-AA71-46702D1574A0}" type="datetimeFigureOut">
              <a:rPr lang="pt-BR" smtClean="0"/>
              <a:t>23/02/2025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199887" y="9483507"/>
            <a:ext cx="5087619" cy="153888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3683997" y="9944862"/>
            <a:ext cx="4371276" cy="276999"/>
          </a:xfrm>
        </p:spPr>
        <p:txBody>
          <a:bodyPr/>
          <a:lstStyle/>
          <a:p>
            <a:fld id="{7F7FEB38-79E9-4C4F-8633-EF2783F422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0277" y="427736"/>
            <a:ext cx="17104994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0277" y="2459482"/>
            <a:ext cx="1710499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199887" y="9483507"/>
            <a:ext cx="5087619" cy="48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A5A5A"/>
                </a:solidFill>
                <a:latin typeface="Calibri"/>
                <a:cs typeface="Calibri"/>
              </a:defRPr>
            </a:lvl1pPr>
          </a:lstStyle>
          <a:p>
            <a:pPr marL="2180590">
              <a:lnSpc>
                <a:spcPct val="100000"/>
              </a:lnSpc>
              <a:spcBef>
                <a:spcPts val="200"/>
              </a:spcBef>
            </a:pPr>
            <a:r>
              <a:rPr b="1" dirty="0">
                <a:latin typeface="Calibri"/>
                <a:cs typeface="Calibri"/>
              </a:rPr>
              <a:t>©</a:t>
            </a:r>
            <a:r>
              <a:rPr b="1" spc="135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0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5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4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I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O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N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</a:t>
            </a:r>
            <a:r>
              <a:rPr sz="1500" b="1" spc="-120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E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aseline="2777" dirty="0"/>
              <a:t>,</a:t>
            </a:r>
            <a:r>
              <a:rPr sz="1500" spc="254" baseline="2777" dirty="0"/>
              <a:t> </a:t>
            </a:r>
            <a:r>
              <a:rPr sz="1500" baseline="2777" dirty="0"/>
              <a:t>I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89" baseline="2777" dirty="0"/>
              <a:t> </a:t>
            </a:r>
            <a:r>
              <a:rPr sz="1500" baseline="2777" dirty="0"/>
              <a:t>s</a:t>
            </a:r>
            <a:r>
              <a:rPr sz="1500" spc="-97" baseline="2777" dirty="0"/>
              <a:t> </a:t>
            </a:r>
            <a:r>
              <a:rPr sz="1500" spc="-15" baseline="2777" dirty="0"/>
              <a:t>ti</a:t>
            </a:r>
            <a:r>
              <a:rPr sz="1500" spc="-89" baseline="2777" dirty="0"/>
              <a:t> </a:t>
            </a:r>
            <a:r>
              <a:rPr sz="1500" spc="-15" baseline="2777" dirty="0"/>
              <a:t>t</a:t>
            </a:r>
            <a:r>
              <a:rPr sz="1500" spc="-89" baseline="2777" dirty="0"/>
              <a:t> </a:t>
            </a:r>
            <a:r>
              <a:rPr sz="1500" baseline="2777" dirty="0"/>
              <a:t>u</a:t>
            </a:r>
            <a:r>
              <a:rPr sz="1500" spc="-82" baseline="2777" dirty="0"/>
              <a:t> </a:t>
            </a:r>
            <a:r>
              <a:rPr sz="1500" spc="-15" baseline="2777" dirty="0"/>
              <a:t>t</a:t>
            </a:r>
            <a:r>
              <a:rPr sz="1500" spc="-104" baseline="2777" dirty="0"/>
              <a:t> </a:t>
            </a:r>
            <a:r>
              <a:rPr sz="1500" baseline="2777" dirty="0"/>
              <a:t>o</a:t>
            </a:r>
            <a:r>
              <a:rPr sz="1500" spc="254" baseline="2777" dirty="0"/>
              <a:t> </a:t>
            </a:r>
            <a:r>
              <a:rPr sz="1500" baseline="2777" dirty="0"/>
              <a:t>d</a:t>
            </a:r>
            <a:r>
              <a:rPr sz="1500" spc="-89" baseline="2777" dirty="0"/>
              <a:t> </a:t>
            </a:r>
            <a:r>
              <a:rPr sz="1500" baseline="2777" dirty="0"/>
              <a:t>e</a:t>
            </a:r>
            <a:r>
              <a:rPr sz="1500" spc="254" baseline="2777" dirty="0"/>
              <a:t> </a:t>
            </a:r>
            <a:r>
              <a:rPr sz="1500" spc="-15" baseline="2777" dirty="0"/>
              <a:t>C</a:t>
            </a:r>
            <a:r>
              <a:rPr sz="1500" spc="-89" baseline="2777" dirty="0"/>
              <a:t> </a:t>
            </a:r>
            <a:r>
              <a:rPr sz="1500" baseline="2777" dirty="0"/>
              <a:t>o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97" baseline="2777" dirty="0"/>
              <a:t> </a:t>
            </a:r>
            <a:r>
              <a:rPr sz="1500" spc="-15" baseline="2777" dirty="0"/>
              <a:t>t</a:t>
            </a:r>
            <a:r>
              <a:rPr sz="1500" spc="-97" baseline="2777" dirty="0"/>
              <a:t> </a:t>
            </a:r>
            <a:r>
              <a:rPr sz="1500" baseline="2777" dirty="0"/>
              <a:t>a</a:t>
            </a:r>
            <a:r>
              <a:rPr sz="1500" spc="-89" baseline="2777" dirty="0"/>
              <a:t> </a:t>
            </a:r>
            <a:r>
              <a:rPr sz="1500" spc="-75" baseline="2777" dirty="0"/>
              <a:t>s</a:t>
            </a:r>
            <a:endParaRPr sz="1500" baseline="2777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10" dirty="0"/>
              <a:t>Ó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65" dirty="0"/>
              <a:t> </a:t>
            </a:r>
            <a:r>
              <a:rPr spc="-10" dirty="0"/>
              <a:t>g</a:t>
            </a:r>
            <a:r>
              <a:rPr spc="-75" dirty="0"/>
              <a:t> </a:t>
            </a:r>
            <a:r>
              <a:rPr dirty="0"/>
              <a:t>ã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spc="-10" dirty="0"/>
              <a:t>e</a:t>
            </a:r>
            <a:r>
              <a:rPr spc="-55" dirty="0"/>
              <a:t> </a:t>
            </a:r>
            <a:r>
              <a:rPr spc="-10" dirty="0"/>
              <a:t>g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7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O</a:t>
            </a:r>
            <a:r>
              <a:rPr spc="-55" dirty="0"/>
              <a:t> </a:t>
            </a:r>
            <a:r>
              <a:rPr spc="-10" dirty="0"/>
              <a:t>r</a:t>
            </a:r>
            <a:r>
              <a:rPr spc="-70" dirty="0"/>
              <a:t> </a:t>
            </a:r>
            <a:r>
              <a:rPr spc="-10" dirty="0"/>
              <a:t>g</a:t>
            </a:r>
            <a:r>
              <a:rPr spc="-7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spc="-10" dirty="0"/>
              <a:t>z</a:t>
            </a:r>
            <a:r>
              <a:rPr spc="-7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Tr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b</a:t>
            </a:r>
            <a:r>
              <a:rPr spc="-60" dirty="0"/>
              <a:t> </a:t>
            </a:r>
            <a:r>
              <a:rPr dirty="0"/>
              <a:t>u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C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5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s</a:t>
            </a:r>
            <a:r>
              <a:rPr spc="175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S</a:t>
            </a:r>
            <a:r>
              <a:rPr spc="-5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dirty="0"/>
              <a:t>a</a:t>
            </a:r>
            <a:r>
              <a:rPr spc="17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5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spc="-50" dirty="0"/>
              <a:t>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7438879" y="9323030"/>
            <a:ext cx="415925" cy="9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PRODUÇÃO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683997" y="9944862"/>
            <a:ext cx="437127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virtual.tce.sc.gov.br/pwa/#/pesquisa-prejulgado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hyperlink" Target="https://www.tcesc.tc.br/index.php/lista-publicacoes/82?page=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10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luluzinhacamp.com/luluzinhacamp2015-oficina-de-coaching/" TargetMode="Externa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407" y="250819"/>
            <a:ext cx="17225553" cy="104411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18414" y="4207755"/>
            <a:ext cx="6619240" cy="361442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7150" spc="915" dirty="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sz="7150" spc="910" dirty="0">
                <a:solidFill>
                  <a:srgbClr val="808080"/>
                </a:solidFill>
                <a:latin typeface="Arial"/>
                <a:cs typeface="Arial"/>
              </a:rPr>
              <a:t>IÁ</a:t>
            </a:r>
            <a:r>
              <a:rPr sz="7150" spc="755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7150" spc="915" dirty="0">
                <a:solidFill>
                  <a:srgbClr val="808080"/>
                </a:solidFill>
                <a:latin typeface="Arial"/>
                <a:cs typeface="Arial"/>
              </a:rPr>
              <a:t>OG</a:t>
            </a:r>
            <a:r>
              <a:rPr sz="7150" spc="265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endParaRPr sz="7150" dirty="0">
              <a:latin typeface="Arial"/>
              <a:cs typeface="Arial"/>
            </a:endParaRPr>
          </a:p>
          <a:p>
            <a:pPr marL="12700" marR="5080">
              <a:lnSpc>
                <a:spcPts val="9420"/>
              </a:lnSpc>
              <a:spcBef>
                <a:spcPts val="254"/>
              </a:spcBef>
            </a:pPr>
            <a:r>
              <a:rPr sz="7150" spc="755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7150" spc="1075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sz="7150" spc="425" dirty="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sz="7150" spc="894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150" spc="1080" dirty="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sz="7150" spc="690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sz="7150" spc="685" dirty="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sz="7150" spc="1085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sz="7150" spc="434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150" spc="79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150" spc="605" dirty="0">
                <a:solidFill>
                  <a:srgbClr val="808080"/>
                </a:solidFill>
                <a:latin typeface="Arial"/>
                <a:cs typeface="Arial"/>
              </a:rPr>
              <a:t>G</a:t>
            </a:r>
            <a:r>
              <a:rPr sz="7150" spc="600" dirty="0">
                <a:solidFill>
                  <a:srgbClr val="808080"/>
                </a:solidFill>
                <a:latin typeface="Arial"/>
                <a:cs typeface="Arial"/>
              </a:rPr>
              <a:t>ES</a:t>
            </a:r>
            <a:r>
              <a:rPr sz="7150" spc="285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7150" spc="605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sz="7150" spc="600" dirty="0">
                <a:solidFill>
                  <a:srgbClr val="808080"/>
                </a:solidFill>
                <a:latin typeface="Arial"/>
                <a:cs typeface="Arial"/>
              </a:rPr>
              <a:t>RE</a:t>
            </a:r>
            <a:r>
              <a:rPr sz="7150" spc="-45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endParaRPr sz="71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78407" y="778828"/>
            <a:ext cx="16784955" cy="9160510"/>
            <a:chOff x="1778407" y="778828"/>
            <a:chExt cx="16784955" cy="9160510"/>
          </a:xfrm>
        </p:grpSpPr>
        <p:sp>
          <p:nvSpPr>
            <p:cNvPr id="5" name="object 5"/>
            <p:cNvSpPr/>
            <p:nvPr/>
          </p:nvSpPr>
          <p:spPr>
            <a:xfrm>
              <a:off x="1778417" y="1189570"/>
              <a:ext cx="2560955" cy="2560955"/>
            </a:xfrm>
            <a:custGeom>
              <a:avLst/>
              <a:gdLst/>
              <a:ahLst/>
              <a:cxnLst/>
              <a:rect l="l" t="t" r="r" b="b"/>
              <a:pathLst>
                <a:path w="2560954" h="2560954">
                  <a:moveTo>
                    <a:pt x="1279742" y="0"/>
                  </a:moveTo>
                  <a:lnTo>
                    <a:pt x="1235182" y="832"/>
                  </a:lnTo>
                  <a:lnTo>
                    <a:pt x="1190719" y="3206"/>
                  </a:lnTo>
                  <a:lnTo>
                    <a:pt x="1146392" y="7114"/>
                  </a:lnTo>
                  <a:lnTo>
                    <a:pt x="1102247" y="12548"/>
                  </a:lnTo>
                  <a:lnTo>
                    <a:pt x="1058323" y="19502"/>
                  </a:lnTo>
                  <a:lnTo>
                    <a:pt x="1014665" y="27968"/>
                  </a:lnTo>
                  <a:lnTo>
                    <a:pt x="971304" y="37942"/>
                  </a:lnTo>
                  <a:lnTo>
                    <a:pt x="928316" y="49407"/>
                  </a:lnTo>
                  <a:lnTo>
                    <a:pt x="885709" y="62365"/>
                  </a:lnTo>
                  <a:lnTo>
                    <a:pt x="843537" y="76805"/>
                  </a:lnTo>
                  <a:lnTo>
                    <a:pt x="801843" y="92721"/>
                  </a:lnTo>
                  <a:lnTo>
                    <a:pt x="760670" y="110106"/>
                  </a:lnTo>
                  <a:lnTo>
                    <a:pt x="720059" y="128951"/>
                  </a:lnTo>
                  <a:lnTo>
                    <a:pt x="680054" y="149249"/>
                  </a:lnTo>
                  <a:lnTo>
                    <a:pt x="640696" y="170994"/>
                  </a:lnTo>
                  <a:lnTo>
                    <a:pt x="602030" y="194177"/>
                  </a:lnTo>
                  <a:lnTo>
                    <a:pt x="564096" y="218792"/>
                  </a:lnTo>
                  <a:lnTo>
                    <a:pt x="526937" y="244831"/>
                  </a:lnTo>
                  <a:lnTo>
                    <a:pt x="490597" y="272287"/>
                  </a:lnTo>
                  <a:lnTo>
                    <a:pt x="455117" y="301153"/>
                  </a:lnTo>
                  <a:lnTo>
                    <a:pt x="420540" y="331421"/>
                  </a:lnTo>
                  <a:lnTo>
                    <a:pt x="386908" y="363083"/>
                  </a:lnTo>
                  <a:lnTo>
                    <a:pt x="354265" y="396134"/>
                  </a:lnTo>
                  <a:lnTo>
                    <a:pt x="322652" y="430564"/>
                  </a:lnTo>
                  <a:lnTo>
                    <a:pt x="292112" y="466368"/>
                  </a:lnTo>
                  <a:lnTo>
                    <a:pt x="262687" y="503537"/>
                  </a:lnTo>
                  <a:lnTo>
                    <a:pt x="234421" y="542064"/>
                  </a:lnTo>
                  <a:lnTo>
                    <a:pt x="205601" y="584650"/>
                  </a:lnTo>
                  <a:lnTo>
                    <a:pt x="178713" y="627970"/>
                  </a:lnTo>
                  <a:lnTo>
                    <a:pt x="153747" y="671971"/>
                  </a:lnTo>
                  <a:lnTo>
                    <a:pt x="130695" y="716599"/>
                  </a:lnTo>
                  <a:lnTo>
                    <a:pt x="109548" y="761801"/>
                  </a:lnTo>
                  <a:lnTo>
                    <a:pt x="90296" y="807525"/>
                  </a:lnTo>
                  <a:lnTo>
                    <a:pt x="72930" y="853718"/>
                  </a:lnTo>
                  <a:lnTo>
                    <a:pt x="57441" y="900326"/>
                  </a:lnTo>
                  <a:lnTo>
                    <a:pt x="43819" y="947297"/>
                  </a:lnTo>
                  <a:lnTo>
                    <a:pt x="32057" y="994577"/>
                  </a:lnTo>
                  <a:lnTo>
                    <a:pt x="22144" y="1042113"/>
                  </a:lnTo>
                  <a:lnTo>
                    <a:pt x="14071" y="1089852"/>
                  </a:lnTo>
                  <a:lnTo>
                    <a:pt x="7829" y="1137742"/>
                  </a:lnTo>
                  <a:lnTo>
                    <a:pt x="3410" y="1185730"/>
                  </a:lnTo>
                  <a:lnTo>
                    <a:pt x="803" y="1233761"/>
                  </a:lnTo>
                  <a:lnTo>
                    <a:pt x="0" y="1281784"/>
                  </a:lnTo>
                  <a:lnTo>
                    <a:pt x="991" y="1329745"/>
                  </a:lnTo>
                  <a:lnTo>
                    <a:pt x="3768" y="1377591"/>
                  </a:lnTo>
                  <a:lnTo>
                    <a:pt x="8320" y="1425270"/>
                  </a:lnTo>
                  <a:lnTo>
                    <a:pt x="14640" y="1472727"/>
                  </a:lnTo>
                  <a:lnTo>
                    <a:pt x="22718" y="1519911"/>
                  </a:lnTo>
                  <a:lnTo>
                    <a:pt x="32544" y="1566768"/>
                  </a:lnTo>
                  <a:lnTo>
                    <a:pt x="44110" y="1613244"/>
                  </a:lnTo>
                  <a:lnTo>
                    <a:pt x="44110" y="2283796"/>
                  </a:lnTo>
                  <a:lnTo>
                    <a:pt x="48865" y="2330597"/>
                  </a:lnTo>
                  <a:lnTo>
                    <a:pt x="62493" y="2374258"/>
                  </a:lnTo>
                  <a:lnTo>
                    <a:pt x="84037" y="2413824"/>
                  </a:lnTo>
                  <a:lnTo>
                    <a:pt x="112544" y="2448338"/>
                  </a:lnTo>
                  <a:lnTo>
                    <a:pt x="147058" y="2476845"/>
                  </a:lnTo>
                  <a:lnTo>
                    <a:pt x="186622" y="2498390"/>
                  </a:lnTo>
                  <a:lnTo>
                    <a:pt x="230283" y="2512017"/>
                  </a:lnTo>
                  <a:lnTo>
                    <a:pt x="277084" y="2516769"/>
                  </a:lnTo>
                  <a:lnTo>
                    <a:pt x="946804" y="2516769"/>
                  </a:lnTo>
                  <a:lnTo>
                    <a:pt x="992759" y="2528255"/>
                  </a:lnTo>
                  <a:lnTo>
                    <a:pt x="1038958" y="2537994"/>
                  </a:lnTo>
                  <a:lnTo>
                    <a:pt x="1085353" y="2545993"/>
                  </a:lnTo>
                  <a:lnTo>
                    <a:pt x="1131895" y="2552262"/>
                  </a:lnTo>
                  <a:lnTo>
                    <a:pt x="1178535" y="2556808"/>
                  </a:lnTo>
                  <a:lnTo>
                    <a:pt x="1225224" y="2559640"/>
                  </a:lnTo>
                  <a:lnTo>
                    <a:pt x="1271914" y="2560767"/>
                  </a:lnTo>
                  <a:lnTo>
                    <a:pt x="1318556" y="2560196"/>
                  </a:lnTo>
                  <a:lnTo>
                    <a:pt x="1365101" y="2557936"/>
                  </a:lnTo>
                  <a:lnTo>
                    <a:pt x="1411501" y="2553996"/>
                  </a:lnTo>
                  <a:lnTo>
                    <a:pt x="1457706" y="2548384"/>
                  </a:lnTo>
                  <a:lnTo>
                    <a:pt x="1503669" y="2541108"/>
                  </a:lnTo>
                  <a:lnTo>
                    <a:pt x="1549340" y="2532176"/>
                  </a:lnTo>
                  <a:lnTo>
                    <a:pt x="1594670" y="2521598"/>
                  </a:lnTo>
                  <a:lnTo>
                    <a:pt x="1639612" y="2509381"/>
                  </a:lnTo>
                  <a:lnTo>
                    <a:pt x="1684116" y="2495533"/>
                  </a:lnTo>
                  <a:lnTo>
                    <a:pt x="1728133" y="2480063"/>
                  </a:lnTo>
                  <a:lnTo>
                    <a:pt x="1771615" y="2462980"/>
                  </a:lnTo>
                  <a:lnTo>
                    <a:pt x="1814513" y="2444292"/>
                  </a:lnTo>
                  <a:lnTo>
                    <a:pt x="1856778" y="2424006"/>
                  </a:lnTo>
                  <a:lnTo>
                    <a:pt x="1898362" y="2402132"/>
                  </a:lnTo>
                  <a:lnTo>
                    <a:pt x="1939216" y="2378679"/>
                  </a:lnTo>
                  <a:lnTo>
                    <a:pt x="1979291" y="2353653"/>
                  </a:lnTo>
                  <a:lnTo>
                    <a:pt x="2018539" y="2327064"/>
                  </a:lnTo>
                  <a:lnTo>
                    <a:pt x="2056911" y="2298919"/>
                  </a:lnTo>
                  <a:lnTo>
                    <a:pt x="2094357" y="2269229"/>
                  </a:lnTo>
                  <a:lnTo>
                    <a:pt x="2130830" y="2237999"/>
                  </a:lnTo>
                  <a:lnTo>
                    <a:pt x="2166280" y="2205240"/>
                  </a:lnTo>
                  <a:lnTo>
                    <a:pt x="2200660" y="2170960"/>
                  </a:lnTo>
                  <a:lnTo>
                    <a:pt x="2233919" y="2135166"/>
                  </a:lnTo>
                  <a:lnTo>
                    <a:pt x="2266011" y="2097867"/>
                  </a:lnTo>
                  <a:lnTo>
                    <a:pt x="2296884" y="2059072"/>
                  </a:lnTo>
                  <a:lnTo>
                    <a:pt x="2326492" y="2018789"/>
                  </a:lnTo>
                  <a:lnTo>
                    <a:pt x="2353326" y="1979256"/>
                  </a:lnTo>
                  <a:lnTo>
                    <a:pt x="2378493" y="1939088"/>
                  </a:lnTo>
                  <a:lnTo>
                    <a:pt x="2401999" y="1898326"/>
                  </a:lnTo>
                  <a:lnTo>
                    <a:pt x="2423853" y="1857013"/>
                  </a:lnTo>
                  <a:lnTo>
                    <a:pt x="2444062" y="1815191"/>
                  </a:lnTo>
                  <a:lnTo>
                    <a:pt x="2455654" y="1788794"/>
                  </a:lnTo>
                  <a:lnTo>
                    <a:pt x="1298352" y="1788794"/>
                  </a:lnTo>
                  <a:lnTo>
                    <a:pt x="1252281" y="1788368"/>
                  </a:lnTo>
                  <a:lnTo>
                    <a:pt x="1206251" y="1783749"/>
                  </a:lnTo>
                  <a:lnTo>
                    <a:pt x="1160561" y="1774888"/>
                  </a:lnTo>
                  <a:lnTo>
                    <a:pt x="1115506" y="1761732"/>
                  </a:lnTo>
                  <a:lnTo>
                    <a:pt x="1071385" y="1744230"/>
                  </a:lnTo>
                  <a:lnTo>
                    <a:pt x="1028494" y="1722331"/>
                  </a:lnTo>
                  <a:lnTo>
                    <a:pt x="987130" y="1695984"/>
                  </a:lnTo>
                  <a:lnTo>
                    <a:pt x="948452" y="1665831"/>
                  </a:lnTo>
                  <a:lnTo>
                    <a:pt x="913453" y="1632751"/>
                  </a:lnTo>
                  <a:lnTo>
                    <a:pt x="882186" y="1597038"/>
                  </a:lnTo>
                  <a:lnTo>
                    <a:pt x="854701" y="1558991"/>
                  </a:lnTo>
                  <a:lnTo>
                    <a:pt x="831049" y="1518907"/>
                  </a:lnTo>
                  <a:lnTo>
                    <a:pt x="811283" y="1477082"/>
                  </a:lnTo>
                  <a:lnTo>
                    <a:pt x="795452" y="1433814"/>
                  </a:lnTo>
                  <a:lnTo>
                    <a:pt x="783609" y="1389399"/>
                  </a:lnTo>
                  <a:lnTo>
                    <a:pt x="775804" y="1344136"/>
                  </a:lnTo>
                  <a:lnTo>
                    <a:pt x="772088" y="1298320"/>
                  </a:lnTo>
                  <a:lnTo>
                    <a:pt x="772418" y="1262590"/>
                  </a:lnTo>
                  <a:lnTo>
                    <a:pt x="772514" y="1252248"/>
                  </a:lnTo>
                  <a:lnTo>
                    <a:pt x="777132" y="1206219"/>
                  </a:lnTo>
                  <a:lnTo>
                    <a:pt x="785993" y="1160528"/>
                  </a:lnTo>
                  <a:lnTo>
                    <a:pt x="799149" y="1115474"/>
                  </a:lnTo>
                  <a:lnTo>
                    <a:pt x="816650" y="1071352"/>
                  </a:lnTo>
                  <a:lnTo>
                    <a:pt x="838549" y="1028461"/>
                  </a:lnTo>
                  <a:lnTo>
                    <a:pt x="864896" y="987096"/>
                  </a:lnTo>
                  <a:lnTo>
                    <a:pt x="895048" y="948418"/>
                  </a:lnTo>
                  <a:lnTo>
                    <a:pt x="928129" y="913420"/>
                  </a:lnTo>
                  <a:lnTo>
                    <a:pt x="963842" y="882152"/>
                  </a:lnTo>
                  <a:lnTo>
                    <a:pt x="1001889" y="854668"/>
                  </a:lnTo>
                  <a:lnTo>
                    <a:pt x="1041973" y="831016"/>
                  </a:lnTo>
                  <a:lnTo>
                    <a:pt x="1083798" y="811250"/>
                  </a:lnTo>
                  <a:lnTo>
                    <a:pt x="1127067" y="795419"/>
                  </a:lnTo>
                  <a:lnTo>
                    <a:pt x="1171481" y="783576"/>
                  </a:lnTo>
                  <a:lnTo>
                    <a:pt x="1216745" y="775771"/>
                  </a:lnTo>
                  <a:lnTo>
                    <a:pt x="1262561" y="772056"/>
                  </a:lnTo>
                  <a:lnTo>
                    <a:pt x="2455665" y="772056"/>
                  </a:lnTo>
                  <a:lnTo>
                    <a:pt x="2454543" y="769344"/>
                  </a:lnTo>
                  <a:lnTo>
                    <a:pt x="2436003" y="728617"/>
                  </a:lnTo>
                  <a:lnTo>
                    <a:pt x="2416009" y="688485"/>
                  </a:lnTo>
                  <a:lnTo>
                    <a:pt x="2394567" y="648992"/>
                  </a:lnTo>
                  <a:lnTo>
                    <a:pt x="2371686" y="610181"/>
                  </a:lnTo>
                  <a:lnTo>
                    <a:pt x="2347372" y="572093"/>
                  </a:lnTo>
                  <a:lnTo>
                    <a:pt x="2321633" y="534771"/>
                  </a:lnTo>
                  <a:lnTo>
                    <a:pt x="2294476" y="498258"/>
                  </a:lnTo>
                  <a:lnTo>
                    <a:pt x="2265908" y="462597"/>
                  </a:lnTo>
                  <a:lnTo>
                    <a:pt x="2235938" y="427829"/>
                  </a:lnTo>
                  <a:lnTo>
                    <a:pt x="2204571" y="393998"/>
                  </a:lnTo>
                  <a:lnTo>
                    <a:pt x="2171816" y="361145"/>
                  </a:lnTo>
                  <a:lnTo>
                    <a:pt x="2137680" y="329313"/>
                  </a:lnTo>
                  <a:lnTo>
                    <a:pt x="2102171" y="298545"/>
                  </a:lnTo>
                  <a:lnTo>
                    <a:pt x="2065295" y="268884"/>
                  </a:lnTo>
                  <a:lnTo>
                    <a:pt x="2024341" y="238350"/>
                  </a:lnTo>
                  <a:lnTo>
                    <a:pt x="2013336" y="230646"/>
                  </a:lnTo>
                  <a:lnTo>
                    <a:pt x="2010614" y="228753"/>
                  </a:lnTo>
                  <a:lnTo>
                    <a:pt x="1970941" y="202264"/>
                  </a:lnTo>
                  <a:lnTo>
                    <a:pt x="1930641" y="177441"/>
                  </a:lnTo>
                  <a:lnTo>
                    <a:pt x="1889756" y="154276"/>
                  </a:lnTo>
                  <a:lnTo>
                    <a:pt x="1848328" y="132762"/>
                  </a:lnTo>
                  <a:lnTo>
                    <a:pt x="1806400" y="112892"/>
                  </a:lnTo>
                  <a:lnTo>
                    <a:pt x="1764015" y="94658"/>
                  </a:lnTo>
                  <a:lnTo>
                    <a:pt x="1721215" y="78054"/>
                  </a:lnTo>
                  <a:lnTo>
                    <a:pt x="1678042" y="63071"/>
                  </a:lnTo>
                  <a:lnTo>
                    <a:pt x="1634539" y="49703"/>
                  </a:lnTo>
                  <a:lnTo>
                    <a:pt x="1590749" y="37942"/>
                  </a:lnTo>
                  <a:lnTo>
                    <a:pt x="1546714" y="27781"/>
                  </a:lnTo>
                  <a:lnTo>
                    <a:pt x="1502477" y="19212"/>
                  </a:lnTo>
                  <a:lnTo>
                    <a:pt x="1458080" y="12228"/>
                  </a:lnTo>
                  <a:lnTo>
                    <a:pt x="1413565" y="6823"/>
                  </a:lnTo>
                  <a:lnTo>
                    <a:pt x="1368975" y="2987"/>
                  </a:lnTo>
                  <a:lnTo>
                    <a:pt x="1326644" y="832"/>
                  </a:lnTo>
                  <a:lnTo>
                    <a:pt x="1331622" y="832"/>
                  </a:lnTo>
                  <a:lnTo>
                    <a:pt x="1279742" y="0"/>
                  </a:lnTo>
                  <a:close/>
                </a:path>
                <a:path w="2560954" h="2560954">
                  <a:moveTo>
                    <a:pt x="2455665" y="772056"/>
                  </a:moveTo>
                  <a:lnTo>
                    <a:pt x="1262561" y="772056"/>
                  </a:lnTo>
                  <a:lnTo>
                    <a:pt x="1308633" y="772482"/>
                  </a:lnTo>
                  <a:lnTo>
                    <a:pt x="1354662" y="777100"/>
                  </a:lnTo>
                  <a:lnTo>
                    <a:pt x="1400353" y="785962"/>
                  </a:lnTo>
                  <a:lnTo>
                    <a:pt x="1445407" y="799118"/>
                  </a:lnTo>
                  <a:lnTo>
                    <a:pt x="1489528" y="816619"/>
                  </a:lnTo>
                  <a:lnTo>
                    <a:pt x="1532419" y="838518"/>
                  </a:lnTo>
                  <a:lnTo>
                    <a:pt x="1573905" y="864959"/>
                  </a:lnTo>
                  <a:lnTo>
                    <a:pt x="1612567" y="895114"/>
                  </a:lnTo>
                  <a:lnTo>
                    <a:pt x="1647550" y="928196"/>
                  </a:lnTo>
                  <a:lnTo>
                    <a:pt x="1678803" y="963908"/>
                  </a:lnTo>
                  <a:lnTo>
                    <a:pt x="1706274" y="1001953"/>
                  </a:lnTo>
                  <a:lnTo>
                    <a:pt x="1729950" y="1042113"/>
                  </a:lnTo>
                  <a:lnTo>
                    <a:pt x="1749668" y="1083854"/>
                  </a:lnTo>
                  <a:lnTo>
                    <a:pt x="1765488" y="1127117"/>
                  </a:lnTo>
                  <a:lnTo>
                    <a:pt x="1777323" y="1171525"/>
                  </a:lnTo>
                  <a:lnTo>
                    <a:pt x="1785120" y="1216781"/>
                  </a:lnTo>
                  <a:lnTo>
                    <a:pt x="1788829" y="1262590"/>
                  </a:lnTo>
                  <a:lnTo>
                    <a:pt x="1788649" y="1281784"/>
                  </a:lnTo>
                  <a:lnTo>
                    <a:pt x="1788581" y="1289116"/>
                  </a:lnTo>
                  <a:lnTo>
                    <a:pt x="1788495" y="1298320"/>
                  </a:lnTo>
                  <a:lnTo>
                    <a:pt x="1783777" y="1354674"/>
                  </a:lnTo>
                  <a:lnTo>
                    <a:pt x="1774913" y="1400356"/>
                  </a:lnTo>
                  <a:lnTo>
                    <a:pt x="1761757" y="1445402"/>
                  </a:lnTo>
                  <a:lnTo>
                    <a:pt x="1744256" y="1489515"/>
                  </a:lnTo>
                  <a:lnTo>
                    <a:pt x="1722360" y="1532399"/>
                  </a:lnTo>
                  <a:lnTo>
                    <a:pt x="1696017" y="1573756"/>
                  </a:lnTo>
                  <a:lnTo>
                    <a:pt x="1665865" y="1612435"/>
                  </a:lnTo>
                  <a:lnTo>
                    <a:pt x="1632784" y="1647433"/>
                  </a:lnTo>
                  <a:lnTo>
                    <a:pt x="1597072" y="1678700"/>
                  </a:lnTo>
                  <a:lnTo>
                    <a:pt x="1559025" y="1706185"/>
                  </a:lnTo>
                  <a:lnTo>
                    <a:pt x="1518940" y="1729836"/>
                  </a:lnTo>
                  <a:lnTo>
                    <a:pt x="1477115" y="1749602"/>
                  </a:lnTo>
                  <a:lnTo>
                    <a:pt x="1433847" y="1765432"/>
                  </a:lnTo>
                  <a:lnTo>
                    <a:pt x="1389432" y="1777275"/>
                  </a:lnTo>
                  <a:lnTo>
                    <a:pt x="1344168" y="1785079"/>
                  </a:lnTo>
                  <a:lnTo>
                    <a:pt x="1298352" y="1788794"/>
                  </a:lnTo>
                  <a:lnTo>
                    <a:pt x="2455654" y="1788794"/>
                  </a:lnTo>
                  <a:lnTo>
                    <a:pt x="2479572" y="1730190"/>
                  </a:lnTo>
                  <a:lnTo>
                    <a:pt x="2494889" y="1687097"/>
                  </a:lnTo>
                  <a:lnTo>
                    <a:pt x="2508589" y="1643665"/>
                  </a:lnTo>
                  <a:lnTo>
                    <a:pt x="2520681" y="1599937"/>
                  </a:lnTo>
                  <a:lnTo>
                    <a:pt x="2531172" y="1555955"/>
                  </a:lnTo>
                  <a:lnTo>
                    <a:pt x="2540068" y="1511762"/>
                  </a:lnTo>
                  <a:lnTo>
                    <a:pt x="2547378" y="1467401"/>
                  </a:lnTo>
                  <a:lnTo>
                    <a:pt x="2553109" y="1422913"/>
                  </a:lnTo>
                  <a:lnTo>
                    <a:pt x="2557267" y="1378341"/>
                  </a:lnTo>
                  <a:lnTo>
                    <a:pt x="2559861" y="1333728"/>
                  </a:lnTo>
                  <a:lnTo>
                    <a:pt x="2560898" y="1289116"/>
                  </a:lnTo>
                  <a:lnTo>
                    <a:pt x="2560593" y="1262590"/>
                  </a:lnTo>
                  <a:lnTo>
                    <a:pt x="2560474" y="1252248"/>
                  </a:lnTo>
                  <a:lnTo>
                    <a:pt x="2560385" y="1244548"/>
                  </a:lnTo>
                  <a:lnTo>
                    <a:pt x="2558329" y="1200067"/>
                  </a:lnTo>
                  <a:lnTo>
                    <a:pt x="2554738" y="1155714"/>
                  </a:lnTo>
                  <a:lnTo>
                    <a:pt x="2549619" y="1111532"/>
                  </a:lnTo>
                  <a:lnTo>
                    <a:pt x="2542980" y="1067564"/>
                  </a:lnTo>
                  <a:lnTo>
                    <a:pt x="2534827" y="1023853"/>
                  </a:lnTo>
                  <a:lnTo>
                    <a:pt x="2525168" y="980440"/>
                  </a:lnTo>
                  <a:lnTo>
                    <a:pt x="2514011" y="937368"/>
                  </a:lnTo>
                  <a:lnTo>
                    <a:pt x="2501362" y="894680"/>
                  </a:lnTo>
                  <a:lnTo>
                    <a:pt x="2487230" y="852419"/>
                  </a:lnTo>
                  <a:lnTo>
                    <a:pt x="2471621" y="810626"/>
                  </a:lnTo>
                  <a:lnTo>
                    <a:pt x="2455665" y="772056"/>
                  </a:lnTo>
                  <a:close/>
                </a:path>
              </a:pathLst>
            </a:custGeom>
            <a:solidFill>
              <a:srgbClr val="B827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2528" y="2802613"/>
              <a:ext cx="902196" cy="9037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22528" y="2802613"/>
              <a:ext cx="902335" cy="904240"/>
            </a:xfrm>
            <a:custGeom>
              <a:avLst/>
              <a:gdLst/>
              <a:ahLst/>
              <a:cxnLst/>
              <a:rect l="l" t="t" r="r" b="b"/>
              <a:pathLst>
                <a:path w="902335" h="904239">
                  <a:moveTo>
                    <a:pt x="0" y="0"/>
                  </a:moveTo>
                  <a:lnTo>
                    <a:pt x="0" y="381852"/>
                  </a:lnTo>
                  <a:lnTo>
                    <a:pt x="521874" y="903726"/>
                  </a:lnTo>
                  <a:lnTo>
                    <a:pt x="902196" y="903726"/>
                  </a:lnTo>
                  <a:lnTo>
                    <a:pt x="855346" y="890100"/>
                  </a:lnTo>
                  <a:lnTo>
                    <a:pt x="808857" y="874616"/>
                  </a:lnTo>
                  <a:lnTo>
                    <a:pt x="762782" y="857265"/>
                  </a:lnTo>
                  <a:lnTo>
                    <a:pt x="717174" y="838038"/>
                  </a:lnTo>
                  <a:lnTo>
                    <a:pt x="672085" y="816924"/>
                  </a:lnTo>
                  <a:lnTo>
                    <a:pt x="627569" y="793915"/>
                  </a:lnTo>
                  <a:lnTo>
                    <a:pt x="583678" y="769001"/>
                  </a:lnTo>
                  <a:lnTo>
                    <a:pt x="540464" y="742172"/>
                  </a:lnTo>
                  <a:lnTo>
                    <a:pt x="497980" y="713419"/>
                  </a:lnTo>
                  <a:lnTo>
                    <a:pt x="456400" y="682818"/>
                  </a:lnTo>
                  <a:lnTo>
                    <a:pt x="416407" y="650867"/>
                  </a:lnTo>
                  <a:lnTo>
                    <a:pt x="378013" y="617620"/>
                  </a:lnTo>
                  <a:lnTo>
                    <a:pt x="341225" y="583132"/>
                  </a:lnTo>
                  <a:lnTo>
                    <a:pt x="306053" y="547457"/>
                  </a:lnTo>
                  <a:lnTo>
                    <a:pt x="272506" y="510646"/>
                  </a:lnTo>
                  <a:lnTo>
                    <a:pt x="240593" y="472755"/>
                  </a:lnTo>
                  <a:lnTo>
                    <a:pt x="210323" y="433838"/>
                  </a:lnTo>
                  <a:lnTo>
                    <a:pt x="181706" y="393947"/>
                  </a:lnTo>
                  <a:lnTo>
                    <a:pt x="154750" y="353137"/>
                  </a:lnTo>
                  <a:lnTo>
                    <a:pt x="129464" y="311461"/>
                  </a:lnTo>
                  <a:lnTo>
                    <a:pt x="105858" y="268973"/>
                  </a:lnTo>
                  <a:lnTo>
                    <a:pt x="83940" y="225726"/>
                  </a:lnTo>
                  <a:lnTo>
                    <a:pt x="63720" y="181775"/>
                  </a:lnTo>
                  <a:lnTo>
                    <a:pt x="45207" y="137174"/>
                  </a:lnTo>
                  <a:lnTo>
                    <a:pt x="28410" y="91974"/>
                  </a:lnTo>
                  <a:lnTo>
                    <a:pt x="13338" y="46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6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78434" y="1198694"/>
              <a:ext cx="2182495" cy="2311400"/>
            </a:xfrm>
            <a:custGeom>
              <a:avLst/>
              <a:gdLst/>
              <a:ahLst/>
              <a:cxnLst/>
              <a:rect l="l" t="t" r="r" b="b"/>
              <a:pathLst>
                <a:path w="2182495" h="2311400">
                  <a:moveTo>
                    <a:pt x="516368" y="2299762"/>
                  </a:moveTo>
                  <a:lnTo>
                    <a:pt x="520997" y="2311400"/>
                  </a:lnTo>
                  <a:lnTo>
                    <a:pt x="533889" y="2311400"/>
                  </a:lnTo>
                  <a:lnTo>
                    <a:pt x="516368" y="2299762"/>
                  </a:lnTo>
                  <a:close/>
                </a:path>
                <a:path w="2182495" h="2311400">
                  <a:moveTo>
                    <a:pt x="515946" y="2298700"/>
                  </a:moveTo>
                  <a:lnTo>
                    <a:pt x="514769" y="2298700"/>
                  </a:lnTo>
                  <a:lnTo>
                    <a:pt x="516368" y="2299762"/>
                  </a:lnTo>
                  <a:lnTo>
                    <a:pt x="515946" y="2298700"/>
                  </a:lnTo>
                  <a:close/>
                </a:path>
                <a:path w="2182495" h="2311400">
                  <a:moveTo>
                    <a:pt x="503218" y="2291027"/>
                  </a:moveTo>
                  <a:lnTo>
                    <a:pt x="506111" y="2298700"/>
                  </a:lnTo>
                  <a:lnTo>
                    <a:pt x="514769" y="2298700"/>
                  </a:lnTo>
                  <a:lnTo>
                    <a:pt x="503218" y="2291027"/>
                  </a:lnTo>
                  <a:close/>
                </a:path>
                <a:path w="2182495" h="2311400">
                  <a:moveTo>
                    <a:pt x="501323" y="2286000"/>
                  </a:moveTo>
                  <a:lnTo>
                    <a:pt x="495650" y="2286000"/>
                  </a:lnTo>
                  <a:lnTo>
                    <a:pt x="503218" y="2291027"/>
                  </a:lnTo>
                  <a:lnTo>
                    <a:pt x="501323" y="2286000"/>
                  </a:lnTo>
                  <a:close/>
                </a:path>
                <a:path w="2182495" h="2311400">
                  <a:moveTo>
                    <a:pt x="490827" y="2282678"/>
                  </a:moveTo>
                  <a:lnTo>
                    <a:pt x="492009" y="2286000"/>
                  </a:lnTo>
                  <a:lnTo>
                    <a:pt x="495650" y="2286000"/>
                  </a:lnTo>
                  <a:lnTo>
                    <a:pt x="490827" y="2282678"/>
                  </a:lnTo>
                  <a:close/>
                </a:path>
                <a:path w="2182495" h="2311400">
                  <a:moveTo>
                    <a:pt x="1502457" y="12700"/>
                  </a:moveTo>
                  <a:lnTo>
                    <a:pt x="1058304" y="12700"/>
                  </a:lnTo>
                  <a:lnTo>
                    <a:pt x="760651" y="101600"/>
                  </a:lnTo>
                  <a:lnTo>
                    <a:pt x="680035" y="152400"/>
                  </a:lnTo>
                  <a:lnTo>
                    <a:pt x="640678" y="165100"/>
                  </a:lnTo>
                  <a:lnTo>
                    <a:pt x="602011" y="190500"/>
                  </a:lnTo>
                  <a:lnTo>
                    <a:pt x="564078" y="215900"/>
                  </a:lnTo>
                  <a:lnTo>
                    <a:pt x="526919" y="241300"/>
                  </a:lnTo>
                  <a:lnTo>
                    <a:pt x="490579" y="266700"/>
                  </a:lnTo>
                  <a:lnTo>
                    <a:pt x="455099" y="292100"/>
                  </a:lnTo>
                  <a:lnTo>
                    <a:pt x="420522" y="330200"/>
                  </a:lnTo>
                  <a:lnTo>
                    <a:pt x="386891" y="355600"/>
                  </a:lnTo>
                  <a:lnTo>
                    <a:pt x="354247" y="393700"/>
                  </a:lnTo>
                  <a:lnTo>
                    <a:pt x="322635" y="431800"/>
                  </a:lnTo>
                  <a:lnTo>
                    <a:pt x="292095" y="469900"/>
                  </a:lnTo>
                  <a:lnTo>
                    <a:pt x="262671" y="495300"/>
                  </a:lnTo>
                  <a:lnTo>
                    <a:pt x="234405" y="533400"/>
                  </a:lnTo>
                  <a:lnTo>
                    <a:pt x="207570" y="584200"/>
                  </a:lnTo>
                  <a:lnTo>
                    <a:pt x="182403" y="622300"/>
                  </a:lnTo>
                  <a:lnTo>
                    <a:pt x="158896" y="660400"/>
                  </a:lnTo>
                  <a:lnTo>
                    <a:pt x="137042" y="698500"/>
                  </a:lnTo>
                  <a:lnTo>
                    <a:pt x="116833" y="736600"/>
                  </a:lnTo>
                  <a:lnTo>
                    <a:pt x="98262" y="787400"/>
                  </a:lnTo>
                  <a:lnTo>
                    <a:pt x="81322" y="825500"/>
                  </a:lnTo>
                  <a:lnTo>
                    <a:pt x="66006" y="876300"/>
                  </a:lnTo>
                  <a:lnTo>
                    <a:pt x="52305" y="914400"/>
                  </a:lnTo>
                  <a:lnTo>
                    <a:pt x="40213" y="952500"/>
                  </a:lnTo>
                  <a:lnTo>
                    <a:pt x="29723" y="1003300"/>
                  </a:lnTo>
                  <a:lnTo>
                    <a:pt x="20827" y="1041400"/>
                  </a:lnTo>
                  <a:lnTo>
                    <a:pt x="13517" y="1092200"/>
                  </a:lnTo>
                  <a:lnTo>
                    <a:pt x="7787" y="1130300"/>
                  </a:lnTo>
                  <a:lnTo>
                    <a:pt x="3629" y="1181100"/>
                  </a:lnTo>
                  <a:lnTo>
                    <a:pt x="1036" y="1219200"/>
                  </a:lnTo>
                  <a:lnTo>
                    <a:pt x="0" y="1270000"/>
                  </a:lnTo>
                  <a:lnTo>
                    <a:pt x="513" y="1308100"/>
                  </a:lnTo>
                  <a:lnTo>
                    <a:pt x="2570" y="1358900"/>
                  </a:lnTo>
                  <a:lnTo>
                    <a:pt x="6162" y="1397000"/>
                  </a:lnTo>
                  <a:lnTo>
                    <a:pt x="11282" y="1447800"/>
                  </a:lnTo>
                  <a:lnTo>
                    <a:pt x="17923" y="1485900"/>
                  </a:lnTo>
                  <a:lnTo>
                    <a:pt x="26077" y="1536700"/>
                  </a:lnTo>
                  <a:lnTo>
                    <a:pt x="35737" y="1574800"/>
                  </a:lnTo>
                  <a:lnTo>
                    <a:pt x="46895" y="1625600"/>
                  </a:lnTo>
                  <a:lnTo>
                    <a:pt x="59545" y="1663700"/>
                  </a:lnTo>
                  <a:lnTo>
                    <a:pt x="73679" y="1701800"/>
                  </a:lnTo>
                  <a:lnTo>
                    <a:pt x="89290" y="1752600"/>
                  </a:lnTo>
                  <a:lnTo>
                    <a:pt x="106369" y="1790700"/>
                  </a:lnTo>
                  <a:lnTo>
                    <a:pt x="124911" y="1828800"/>
                  </a:lnTo>
                  <a:lnTo>
                    <a:pt x="144907" y="1866900"/>
                  </a:lnTo>
                  <a:lnTo>
                    <a:pt x="166351" y="1905000"/>
                  </a:lnTo>
                  <a:lnTo>
                    <a:pt x="189234" y="1943100"/>
                  </a:lnTo>
                  <a:lnTo>
                    <a:pt x="213551" y="1981200"/>
                  </a:lnTo>
                  <a:lnTo>
                    <a:pt x="239292" y="2019300"/>
                  </a:lnTo>
                  <a:lnTo>
                    <a:pt x="266451" y="2057400"/>
                  </a:lnTo>
                  <a:lnTo>
                    <a:pt x="295021" y="2095500"/>
                  </a:lnTo>
                  <a:lnTo>
                    <a:pt x="324994" y="2133600"/>
                  </a:lnTo>
                  <a:lnTo>
                    <a:pt x="356363" y="2159000"/>
                  </a:lnTo>
                  <a:lnTo>
                    <a:pt x="389120" y="2197100"/>
                  </a:lnTo>
                  <a:lnTo>
                    <a:pt x="423259" y="2222500"/>
                  </a:lnTo>
                  <a:lnTo>
                    <a:pt x="458771" y="2260600"/>
                  </a:lnTo>
                  <a:lnTo>
                    <a:pt x="490827" y="2282678"/>
                  </a:lnTo>
                  <a:lnTo>
                    <a:pt x="487492" y="2273300"/>
                  </a:lnTo>
                  <a:lnTo>
                    <a:pt x="478711" y="2273300"/>
                  </a:lnTo>
                  <a:lnTo>
                    <a:pt x="476584" y="2260600"/>
                  </a:lnTo>
                  <a:lnTo>
                    <a:pt x="467818" y="2260600"/>
                  </a:lnTo>
                  <a:lnTo>
                    <a:pt x="460474" y="2247900"/>
                  </a:lnTo>
                  <a:lnTo>
                    <a:pt x="456849" y="2235200"/>
                  </a:lnTo>
                  <a:lnTo>
                    <a:pt x="448983" y="2235200"/>
                  </a:lnTo>
                  <a:lnTo>
                    <a:pt x="445400" y="2222500"/>
                  </a:lnTo>
                  <a:lnTo>
                    <a:pt x="440202" y="2222500"/>
                  </a:lnTo>
                  <a:lnTo>
                    <a:pt x="438514" y="2209800"/>
                  </a:lnTo>
                  <a:lnTo>
                    <a:pt x="432005" y="2209800"/>
                  </a:lnTo>
                  <a:lnTo>
                    <a:pt x="428495" y="2197100"/>
                  </a:lnTo>
                  <a:lnTo>
                    <a:pt x="425104" y="2197100"/>
                  </a:lnTo>
                  <a:lnTo>
                    <a:pt x="421830" y="2184400"/>
                  </a:lnTo>
                  <a:lnTo>
                    <a:pt x="418674" y="2184400"/>
                  </a:lnTo>
                  <a:lnTo>
                    <a:pt x="415920" y="2171700"/>
                  </a:lnTo>
                  <a:lnTo>
                    <a:pt x="413303" y="2171700"/>
                  </a:lnTo>
                  <a:lnTo>
                    <a:pt x="409595" y="2159000"/>
                  </a:lnTo>
                  <a:lnTo>
                    <a:pt x="408392" y="2159000"/>
                  </a:lnTo>
                  <a:lnTo>
                    <a:pt x="406055" y="2146300"/>
                  </a:lnTo>
                  <a:lnTo>
                    <a:pt x="404925" y="2146300"/>
                  </a:lnTo>
                  <a:lnTo>
                    <a:pt x="401636" y="2133600"/>
                  </a:lnTo>
                  <a:lnTo>
                    <a:pt x="399583" y="2133600"/>
                  </a:lnTo>
                  <a:lnTo>
                    <a:pt x="396715" y="2120900"/>
                  </a:lnTo>
                  <a:lnTo>
                    <a:pt x="395800" y="2120900"/>
                  </a:lnTo>
                  <a:lnTo>
                    <a:pt x="393146" y="2108200"/>
                  </a:lnTo>
                  <a:lnTo>
                    <a:pt x="391523" y="2108200"/>
                  </a:lnTo>
                  <a:lnTo>
                    <a:pt x="389298" y="2095500"/>
                  </a:lnTo>
                  <a:lnTo>
                    <a:pt x="387253" y="2095500"/>
                  </a:lnTo>
                  <a:lnTo>
                    <a:pt x="386623" y="2082800"/>
                  </a:lnTo>
                  <a:lnTo>
                    <a:pt x="384871" y="2082800"/>
                  </a:lnTo>
                  <a:lnTo>
                    <a:pt x="383819" y="2070100"/>
                  </a:lnTo>
                  <a:lnTo>
                    <a:pt x="383333" y="2070100"/>
                  </a:lnTo>
                  <a:lnTo>
                    <a:pt x="382430" y="2057400"/>
                  </a:lnTo>
                  <a:lnTo>
                    <a:pt x="381256" y="2057400"/>
                  </a:lnTo>
                  <a:lnTo>
                    <a:pt x="380917" y="2044700"/>
                  </a:lnTo>
                  <a:lnTo>
                    <a:pt x="380036" y="2044700"/>
                  </a:lnTo>
                  <a:lnTo>
                    <a:pt x="379567" y="2032000"/>
                  </a:lnTo>
                  <a:lnTo>
                    <a:pt x="379377" y="2032000"/>
                  </a:lnTo>
                  <a:lnTo>
                    <a:pt x="379056" y="2019300"/>
                  </a:lnTo>
                  <a:lnTo>
                    <a:pt x="378951" y="1993900"/>
                  </a:lnTo>
                  <a:lnTo>
                    <a:pt x="379222" y="1993900"/>
                  </a:lnTo>
                  <a:lnTo>
                    <a:pt x="379402" y="1981200"/>
                  </a:lnTo>
                  <a:lnTo>
                    <a:pt x="380079" y="1981200"/>
                  </a:lnTo>
                  <a:lnTo>
                    <a:pt x="380650" y="1968500"/>
                  </a:lnTo>
                  <a:lnTo>
                    <a:pt x="380978" y="1968500"/>
                  </a:lnTo>
                  <a:lnTo>
                    <a:pt x="381702" y="1955800"/>
                  </a:lnTo>
                  <a:lnTo>
                    <a:pt x="382983" y="1955800"/>
                  </a:lnTo>
                  <a:lnTo>
                    <a:pt x="383458" y="1943100"/>
                  </a:lnTo>
                  <a:lnTo>
                    <a:pt x="385039" y="1943100"/>
                  </a:lnTo>
                  <a:lnTo>
                    <a:pt x="386223" y="1930400"/>
                  </a:lnTo>
                  <a:lnTo>
                    <a:pt x="386850" y="1930400"/>
                  </a:lnTo>
                  <a:lnTo>
                    <a:pt x="388181" y="1917700"/>
                  </a:lnTo>
                  <a:lnTo>
                    <a:pt x="390375" y="1917700"/>
                  </a:lnTo>
                  <a:lnTo>
                    <a:pt x="391160" y="1905000"/>
                  </a:lnTo>
                  <a:lnTo>
                    <a:pt x="393654" y="1905000"/>
                  </a:lnTo>
                  <a:lnTo>
                    <a:pt x="395451" y="1892300"/>
                  </a:lnTo>
                  <a:lnTo>
                    <a:pt x="398334" y="1892300"/>
                  </a:lnTo>
                  <a:lnTo>
                    <a:pt x="399346" y="1879600"/>
                  </a:lnTo>
                  <a:lnTo>
                    <a:pt x="402543" y="1879600"/>
                  </a:lnTo>
                  <a:lnTo>
                    <a:pt x="404803" y="1866900"/>
                  </a:lnTo>
                  <a:lnTo>
                    <a:pt x="405969" y="1866900"/>
                  </a:lnTo>
                  <a:lnTo>
                    <a:pt x="408386" y="1854200"/>
                  </a:lnTo>
                  <a:lnTo>
                    <a:pt x="413523" y="1854200"/>
                  </a:lnTo>
                  <a:lnTo>
                    <a:pt x="416259" y="1841500"/>
                  </a:lnTo>
                  <a:lnTo>
                    <a:pt x="417659" y="1841500"/>
                  </a:lnTo>
                  <a:lnTo>
                    <a:pt x="420546" y="1828800"/>
                  </a:lnTo>
                  <a:lnTo>
                    <a:pt x="425071" y="1828800"/>
                  </a:lnTo>
                  <a:lnTo>
                    <a:pt x="426633" y="1816100"/>
                  </a:lnTo>
                  <a:lnTo>
                    <a:pt x="431472" y="1816100"/>
                  </a:lnTo>
                  <a:lnTo>
                    <a:pt x="434837" y="1803400"/>
                  </a:lnTo>
                  <a:lnTo>
                    <a:pt x="440080" y="1803400"/>
                  </a:lnTo>
                  <a:lnTo>
                    <a:pt x="441876" y="1790700"/>
                  </a:lnTo>
                  <a:lnTo>
                    <a:pt x="447438" y="1790700"/>
                  </a:lnTo>
                  <a:lnTo>
                    <a:pt x="451279" y="1778000"/>
                  </a:lnTo>
                  <a:lnTo>
                    <a:pt x="459181" y="1778000"/>
                  </a:lnTo>
                  <a:lnTo>
                    <a:pt x="463250" y="1765300"/>
                  </a:lnTo>
                  <a:lnTo>
                    <a:pt x="469480" y="1765300"/>
                  </a:lnTo>
                  <a:lnTo>
                    <a:pt x="471594" y="1752600"/>
                  </a:lnTo>
                  <a:lnTo>
                    <a:pt x="478042" y="1752600"/>
                  </a:lnTo>
                  <a:lnTo>
                    <a:pt x="482423" y="1739900"/>
                  </a:lnTo>
                  <a:lnTo>
                    <a:pt x="491379" y="1739900"/>
                  </a:lnTo>
                  <a:lnTo>
                    <a:pt x="495959" y="1727200"/>
                  </a:lnTo>
                  <a:lnTo>
                    <a:pt x="505297" y="1727200"/>
                  </a:lnTo>
                  <a:lnTo>
                    <a:pt x="510063" y="1714500"/>
                  </a:lnTo>
                  <a:lnTo>
                    <a:pt x="519762" y="1714500"/>
                  </a:lnTo>
                  <a:lnTo>
                    <a:pt x="524701" y="1701800"/>
                  </a:lnTo>
                  <a:lnTo>
                    <a:pt x="534738" y="1701800"/>
                  </a:lnTo>
                  <a:lnTo>
                    <a:pt x="539836" y="1689100"/>
                  </a:lnTo>
                  <a:lnTo>
                    <a:pt x="550189" y="1689100"/>
                  </a:lnTo>
                  <a:lnTo>
                    <a:pt x="558063" y="1676400"/>
                  </a:lnTo>
                  <a:lnTo>
                    <a:pt x="574183" y="1676400"/>
                  </a:lnTo>
                  <a:lnTo>
                    <a:pt x="579640" y="1663700"/>
                  </a:lnTo>
                  <a:lnTo>
                    <a:pt x="596244" y="1663700"/>
                  </a:lnTo>
                  <a:lnTo>
                    <a:pt x="604700" y="1651000"/>
                  </a:lnTo>
                  <a:lnTo>
                    <a:pt x="633399" y="1651000"/>
                  </a:lnTo>
                  <a:lnTo>
                    <a:pt x="639239" y="1638300"/>
                  </a:lnTo>
                  <a:lnTo>
                    <a:pt x="671849" y="1638300"/>
                  </a:lnTo>
                  <a:lnTo>
                    <a:pt x="680865" y="1625600"/>
                  </a:lnTo>
                  <a:lnTo>
                    <a:pt x="913435" y="1625600"/>
                  </a:lnTo>
                  <a:lnTo>
                    <a:pt x="882168" y="1600200"/>
                  </a:lnTo>
                  <a:lnTo>
                    <a:pt x="854683" y="1562100"/>
                  </a:lnTo>
                  <a:lnTo>
                    <a:pt x="831032" y="1511300"/>
                  </a:lnTo>
                  <a:lnTo>
                    <a:pt x="811266" y="1473200"/>
                  </a:lnTo>
                  <a:lnTo>
                    <a:pt x="795435" y="1435100"/>
                  </a:lnTo>
                  <a:lnTo>
                    <a:pt x="783592" y="1384300"/>
                  </a:lnTo>
                  <a:lnTo>
                    <a:pt x="775787" y="1346200"/>
                  </a:lnTo>
                  <a:lnTo>
                    <a:pt x="772072" y="1295400"/>
                  </a:lnTo>
                  <a:lnTo>
                    <a:pt x="772498" y="1244600"/>
                  </a:lnTo>
                  <a:lnTo>
                    <a:pt x="777117" y="1206500"/>
                  </a:lnTo>
                  <a:lnTo>
                    <a:pt x="785978" y="1155700"/>
                  </a:lnTo>
                  <a:lnTo>
                    <a:pt x="816637" y="1066800"/>
                  </a:lnTo>
                  <a:lnTo>
                    <a:pt x="838536" y="1028700"/>
                  </a:lnTo>
                  <a:lnTo>
                    <a:pt x="864884" y="990600"/>
                  </a:lnTo>
                  <a:lnTo>
                    <a:pt x="895035" y="939800"/>
                  </a:lnTo>
                  <a:lnTo>
                    <a:pt x="928116" y="914400"/>
                  </a:lnTo>
                  <a:lnTo>
                    <a:pt x="963828" y="876300"/>
                  </a:lnTo>
                  <a:lnTo>
                    <a:pt x="1001874" y="850900"/>
                  </a:lnTo>
                  <a:lnTo>
                    <a:pt x="1041958" y="825500"/>
                  </a:lnTo>
                  <a:lnTo>
                    <a:pt x="1083783" y="812800"/>
                  </a:lnTo>
                  <a:lnTo>
                    <a:pt x="1127051" y="787400"/>
                  </a:lnTo>
                  <a:lnTo>
                    <a:pt x="1171466" y="774700"/>
                  </a:lnTo>
                  <a:lnTo>
                    <a:pt x="2111523" y="774700"/>
                  </a:lnTo>
                  <a:lnTo>
                    <a:pt x="2136979" y="723900"/>
                  </a:lnTo>
                  <a:lnTo>
                    <a:pt x="2156685" y="685800"/>
                  </a:lnTo>
                  <a:lnTo>
                    <a:pt x="2170728" y="635000"/>
                  </a:lnTo>
                  <a:lnTo>
                    <a:pt x="2179195" y="596900"/>
                  </a:lnTo>
                  <a:lnTo>
                    <a:pt x="2182172" y="546100"/>
                  </a:lnTo>
                  <a:lnTo>
                    <a:pt x="2179747" y="508000"/>
                  </a:lnTo>
                  <a:lnTo>
                    <a:pt x="2172006" y="457200"/>
                  </a:lnTo>
                  <a:lnTo>
                    <a:pt x="2159037" y="419100"/>
                  </a:lnTo>
                  <a:lnTo>
                    <a:pt x="2140925" y="368300"/>
                  </a:lnTo>
                  <a:lnTo>
                    <a:pt x="2117759" y="330200"/>
                  </a:lnTo>
                  <a:lnTo>
                    <a:pt x="2089626" y="292100"/>
                  </a:lnTo>
                  <a:lnTo>
                    <a:pt x="2056611" y="266700"/>
                  </a:lnTo>
                  <a:lnTo>
                    <a:pt x="2018802" y="228600"/>
                  </a:lnTo>
                  <a:lnTo>
                    <a:pt x="2010594" y="228600"/>
                  </a:lnTo>
                  <a:lnTo>
                    <a:pt x="1930621" y="177800"/>
                  </a:lnTo>
                  <a:lnTo>
                    <a:pt x="1848308" y="127000"/>
                  </a:lnTo>
                  <a:lnTo>
                    <a:pt x="1806380" y="114300"/>
                  </a:lnTo>
                  <a:lnTo>
                    <a:pt x="1763995" y="88900"/>
                  </a:lnTo>
                  <a:lnTo>
                    <a:pt x="1502457" y="12700"/>
                  </a:lnTo>
                  <a:close/>
                </a:path>
                <a:path w="2182495" h="2311400">
                  <a:moveTo>
                    <a:pt x="967772" y="1676400"/>
                  </a:moveTo>
                  <a:lnTo>
                    <a:pt x="973387" y="1689100"/>
                  </a:lnTo>
                  <a:lnTo>
                    <a:pt x="987111" y="1689100"/>
                  </a:lnTo>
                  <a:lnTo>
                    <a:pt x="967772" y="1676400"/>
                  </a:lnTo>
                  <a:close/>
                </a:path>
                <a:path w="2182495" h="2311400">
                  <a:moveTo>
                    <a:pt x="913435" y="1625600"/>
                  </a:moveTo>
                  <a:lnTo>
                    <a:pt x="843859" y="1625600"/>
                  </a:lnTo>
                  <a:lnTo>
                    <a:pt x="849983" y="1638300"/>
                  </a:lnTo>
                  <a:lnTo>
                    <a:pt x="889378" y="1638300"/>
                  </a:lnTo>
                  <a:lnTo>
                    <a:pt x="895365" y="1651000"/>
                  </a:lnTo>
                  <a:lnTo>
                    <a:pt x="921997" y="1651000"/>
                  </a:lnTo>
                  <a:lnTo>
                    <a:pt x="924920" y="1663700"/>
                  </a:lnTo>
                  <a:lnTo>
                    <a:pt x="948039" y="1663700"/>
                  </a:lnTo>
                  <a:lnTo>
                    <a:pt x="950894" y="1676400"/>
                  </a:lnTo>
                  <a:lnTo>
                    <a:pt x="967772" y="1676400"/>
                  </a:lnTo>
                  <a:lnTo>
                    <a:pt x="948433" y="1663700"/>
                  </a:lnTo>
                  <a:lnTo>
                    <a:pt x="913435" y="1625600"/>
                  </a:lnTo>
                  <a:close/>
                </a:path>
                <a:path w="2182495" h="2311400">
                  <a:moveTo>
                    <a:pt x="2111523" y="774700"/>
                  </a:moveTo>
                  <a:lnTo>
                    <a:pt x="1354647" y="774700"/>
                  </a:lnTo>
                  <a:lnTo>
                    <a:pt x="1489514" y="812800"/>
                  </a:lnTo>
                  <a:lnTo>
                    <a:pt x="1532405" y="838200"/>
                  </a:lnTo>
                  <a:lnTo>
                    <a:pt x="1615046" y="889000"/>
                  </a:lnTo>
                  <a:lnTo>
                    <a:pt x="1658185" y="901700"/>
                  </a:lnTo>
                  <a:lnTo>
                    <a:pt x="1702683" y="927100"/>
                  </a:lnTo>
                  <a:lnTo>
                    <a:pt x="1884182" y="927100"/>
                  </a:lnTo>
                  <a:lnTo>
                    <a:pt x="1927915" y="914400"/>
                  </a:lnTo>
                  <a:lnTo>
                    <a:pt x="1969982" y="889000"/>
                  </a:lnTo>
                  <a:lnTo>
                    <a:pt x="2009880" y="863600"/>
                  </a:lnTo>
                  <a:lnTo>
                    <a:pt x="2047106" y="838200"/>
                  </a:lnTo>
                  <a:lnTo>
                    <a:pt x="2081155" y="812800"/>
                  </a:lnTo>
                  <a:lnTo>
                    <a:pt x="2111523" y="774700"/>
                  </a:lnTo>
                  <a:close/>
                </a:path>
                <a:path w="2182495" h="2311400">
                  <a:moveTo>
                    <a:pt x="1413545" y="0"/>
                  </a:moveTo>
                  <a:lnTo>
                    <a:pt x="1146373" y="0"/>
                  </a:lnTo>
                  <a:lnTo>
                    <a:pt x="1102227" y="12700"/>
                  </a:lnTo>
                  <a:lnTo>
                    <a:pt x="1458060" y="12700"/>
                  </a:lnTo>
                  <a:lnTo>
                    <a:pt x="1413545" y="0"/>
                  </a:lnTo>
                  <a:close/>
                </a:path>
              </a:pathLst>
            </a:custGeom>
            <a:solidFill>
              <a:srgbClr val="411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8434" y="2175729"/>
              <a:ext cx="987111" cy="13343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7385" y="1439024"/>
              <a:ext cx="2181930" cy="2311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259" y="1439024"/>
              <a:ext cx="987057" cy="13257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57383" y="1439024"/>
              <a:ext cx="2182495" cy="2311400"/>
            </a:xfrm>
            <a:custGeom>
              <a:avLst/>
              <a:gdLst/>
              <a:ahLst/>
              <a:cxnLst/>
              <a:rect l="l" t="t" r="r" b="b"/>
              <a:pathLst>
                <a:path w="2182495" h="2311400">
                  <a:moveTo>
                    <a:pt x="1167284" y="2286000"/>
                  </a:moveTo>
                  <a:lnTo>
                    <a:pt x="635237" y="2286000"/>
                  </a:lnTo>
                  <a:lnTo>
                    <a:pt x="723871" y="2311400"/>
                  </a:lnTo>
                  <a:lnTo>
                    <a:pt x="1079703" y="2311400"/>
                  </a:lnTo>
                  <a:lnTo>
                    <a:pt x="1167284" y="2286000"/>
                  </a:lnTo>
                  <a:close/>
                </a:path>
                <a:path w="2182495" h="2311400">
                  <a:moveTo>
                    <a:pt x="1194875" y="622300"/>
                  </a:moveTo>
                  <a:lnTo>
                    <a:pt x="1233545" y="647700"/>
                  </a:lnTo>
                  <a:lnTo>
                    <a:pt x="1268536" y="685800"/>
                  </a:lnTo>
                  <a:lnTo>
                    <a:pt x="1299796" y="723900"/>
                  </a:lnTo>
                  <a:lnTo>
                    <a:pt x="1327275" y="762000"/>
                  </a:lnTo>
                  <a:lnTo>
                    <a:pt x="1350920" y="800100"/>
                  </a:lnTo>
                  <a:lnTo>
                    <a:pt x="1370681" y="838200"/>
                  </a:lnTo>
                  <a:lnTo>
                    <a:pt x="1398345" y="927100"/>
                  </a:lnTo>
                  <a:lnTo>
                    <a:pt x="1406146" y="977900"/>
                  </a:lnTo>
                  <a:lnTo>
                    <a:pt x="1409858" y="1016000"/>
                  </a:lnTo>
                  <a:lnTo>
                    <a:pt x="1409430" y="1066800"/>
                  </a:lnTo>
                  <a:lnTo>
                    <a:pt x="1404810" y="1117600"/>
                  </a:lnTo>
                  <a:lnTo>
                    <a:pt x="1395948" y="1155700"/>
                  </a:lnTo>
                  <a:lnTo>
                    <a:pt x="1382792" y="1206500"/>
                  </a:lnTo>
                  <a:lnTo>
                    <a:pt x="1365290" y="1244600"/>
                  </a:lnTo>
                  <a:lnTo>
                    <a:pt x="1343393" y="1295400"/>
                  </a:lnTo>
                  <a:lnTo>
                    <a:pt x="1317048" y="1333500"/>
                  </a:lnTo>
                  <a:lnTo>
                    <a:pt x="1286896" y="1371600"/>
                  </a:lnTo>
                  <a:lnTo>
                    <a:pt x="1253816" y="1409700"/>
                  </a:lnTo>
                  <a:lnTo>
                    <a:pt x="1218104" y="1435100"/>
                  </a:lnTo>
                  <a:lnTo>
                    <a:pt x="1180057" y="1460500"/>
                  </a:lnTo>
                  <a:lnTo>
                    <a:pt x="1139973" y="1485900"/>
                  </a:lnTo>
                  <a:lnTo>
                    <a:pt x="1098149" y="1511300"/>
                  </a:lnTo>
                  <a:lnTo>
                    <a:pt x="1010466" y="1536700"/>
                  </a:lnTo>
                  <a:lnTo>
                    <a:pt x="965202" y="1536700"/>
                  </a:lnTo>
                  <a:lnTo>
                    <a:pt x="919386" y="1549400"/>
                  </a:lnTo>
                  <a:lnTo>
                    <a:pt x="66610" y="1549400"/>
                  </a:lnTo>
                  <a:lnTo>
                    <a:pt x="62931" y="1562100"/>
                  </a:lnTo>
                  <a:lnTo>
                    <a:pt x="55888" y="1562100"/>
                  </a:lnTo>
                  <a:lnTo>
                    <a:pt x="52523" y="1574800"/>
                  </a:lnTo>
                  <a:lnTo>
                    <a:pt x="50885" y="1574800"/>
                  </a:lnTo>
                  <a:lnTo>
                    <a:pt x="47684" y="1587500"/>
                  </a:lnTo>
                  <a:lnTo>
                    <a:pt x="41597" y="1587500"/>
                  </a:lnTo>
                  <a:lnTo>
                    <a:pt x="38707" y="1600200"/>
                  </a:lnTo>
                  <a:lnTo>
                    <a:pt x="37310" y="1600200"/>
                  </a:lnTo>
                  <a:lnTo>
                    <a:pt x="34574" y="1612900"/>
                  </a:lnTo>
                  <a:lnTo>
                    <a:pt x="30681" y="1612900"/>
                  </a:lnTo>
                  <a:lnTo>
                    <a:pt x="29437" y="1625600"/>
                  </a:lnTo>
                  <a:lnTo>
                    <a:pt x="25854" y="1625600"/>
                  </a:lnTo>
                  <a:lnTo>
                    <a:pt x="23594" y="1638300"/>
                  </a:lnTo>
                  <a:lnTo>
                    <a:pt x="20401" y="1638300"/>
                  </a:lnTo>
                  <a:lnTo>
                    <a:pt x="19385" y="1651000"/>
                  </a:lnTo>
                  <a:lnTo>
                    <a:pt x="16502" y="1651000"/>
                  </a:lnTo>
                  <a:lnTo>
                    <a:pt x="14705" y="1663700"/>
                  </a:lnTo>
                  <a:lnTo>
                    <a:pt x="13848" y="1663700"/>
                  </a:lnTo>
                  <a:lnTo>
                    <a:pt x="12211" y="1676400"/>
                  </a:lnTo>
                  <a:lnTo>
                    <a:pt x="9230" y="1676400"/>
                  </a:lnTo>
                  <a:lnTo>
                    <a:pt x="7901" y="1689100"/>
                  </a:lnTo>
                  <a:lnTo>
                    <a:pt x="7274" y="1689100"/>
                  </a:lnTo>
                  <a:lnTo>
                    <a:pt x="6090" y="1701800"/>
                  </a:lnTo>
                  <a:lnTo>
                    <a:pt x="4509" y="1701800"/>
                  </a:lnTo>
                  <a:lnTo>
                    <a:pt x="4030" y="1714500"/>
                  </a:lnTo>
                  <a:lnTo>
                    <a:pt x="2749" y="1714500"/>
                  </a:lnTo>
                  <a:lnTo>
                    <a:pt x="2029" y="1727200"/>
                  </a:lnTo>
                  <a:lnTo>
                    <a:pt x="1701" y="1727200"/>
                  </a:lnTo>
                  <a:lnTo>
                    <a:pt x="1130" y="1739900"/>
                  </a:lnTo>
                  <a:lnTo>
                    <a:pt x="453" y="1739900"/>
                  </a:lnTo>
                  <a:lnTo>
                    <a:pt x="276" y="1752600"/>
                  </a:lnTo>
                  <a:lnTo>
                    <a:pt x="0" y="1752600"/>
                  </a:lnTo>
                  <a:lnTo>
                    <a:pt x="104" y="1790700"/>
                  </a:lnTo>
                  <a:lnTo>
                    <a:pt x="618" y="1790700"/>
                  </a:lnTo>
                  <a:lnTo>
                    <a:pt x="1087" y="1803400"/>
                  </a:lnTo>
                  <a:lnTo>
                    <a:pt x="1964" y="1803400"/>
                  </a:lnTo>
                  <a:lnTo>
                    <a:pt x="2307" y="1816100"/>
                  </a:lnTo>
                  <a:lnTo>
                    <a:pt x="3481" y="1816100"/>
                  </a:lnTo>
                  <a:lnTo>
                    <a:pt x="4384" y="1828800"/>
                  </a:lnTo>
                  <a:lnTo>
                    <a:pt x="4870" y="1828800"/>
                  </a:lnTo>
                  <a:lnTo>
                    <a:pt x="5924" y="1841500"/>
                  </a:lnTo>
                  <a:lnTo>
                    <a:pt x="7674" y="1841500"/>
                  </a:lnTo>
                  <a:lnTo>
                    <a:pt x="8308" y="1854200"/>
                  </a:lnTo>
                  <a:lnTo>
                    <a:pt x="10349" y="1854200"/>
                  </a:lnTo>
                  <a:lnTo>
                    <a:pt x="12574" y="1866900"/>
                  </a:lnTo>
                  <a:lnTo>
                    <a:pt x="14194" y="1866900"/>
                  </a:lnTo>
                  <a:lnTo>
                    <a:pt x="16854" y="1879600"/>
                  </a:lnTo>
                  <a:lnTo>
                    <a:pt x="17766" y="1879600"/>
                  </a:lnTo>
                  <a:lnTo>
                    <a:pt x="20634" y="1892300"/>
                  </a:lnTo>
                  <a:lnTo>
                    <a:pt x="22687" y="1905000"/>
                  </a:lnTo>
                  <a:lnTo>
                    <a:pt x="27106" y="1905000"/>
                  </a:lnTo>
                  <a:lnTo>
                    <a:pt x="29443" y="1917700"/>
                  </a:lnTo>
                  <a:lnTo>
                    <a:pt x="30642" y="1917700"/>
                  </a:lnTo>
                  <a:lnTo>
                    <a:pt x="34354" y="1930400"/>
                  </a:lnTo>
                  <a:lnTo>
                    <a:pt x="36974" y="1930400"/>
                  </a:lnTo>
                  <a:lnTo>
                    <a:pt x="39725" y="1943100"/>
                  </a:lnTo>
                  <a:lnTo>
                    <a:pt x="42881" y="1943100"/>
                  </a:lnTo>
                  <a:lnTo>
                    <a:pt x="46155" y="1955800"/>
                  </a:lnTo>
                  <a:lnTo>
                    <a:pt x="49546" y="1955800"/>
                  </a:lnTo>
                  <a:lnTo>
                    <a:pt x="53052" y="1968500"/>
                  </a:lnTo>
                  <a:lnTo>
                    <a:pt x="59565" y="1968500"/>
                  </a:lnTo>
                  <a:lnTo>
                    <a:pt x="61249" y="1981200"/>
                  </a:lnTo>
                  <a:lnTo>
                    <a:pt x="66455" y="1981200"/>
                  </a:lnTo>
                  <a:lnTo>
                    <a:pt x="70034" y="1993900"/>
                  </a:lnTo>
                  <a:lnTo>
                    <a:pt x="71855" y="1993900"/>
                  </a:lnTo>
                  <a:lnTo>
                    <a:pt x="77900" y="2006600"/>
                  </a:lnTo>
                  <a:lnTo>
                    <a:pt x="81525" y="2006600"/>
                  </a:lnTo>
                  <a:lnTo>
                    <a:pt x="88869" y="2019300"/>
                  </a:lnTo>
                  <a:lnTo>
                    <a:pt x="97635" y="2019300"/>
                  </a:lnTo>
                  <a:lnTo>
                    <a:pt x="99762" y="2032000"/>
                  </a:lnTo>
                  <a:lnTo>
                    <a:pt x="108543" y="2032000"/>
                  </a:lnTo>
                  <a:lnTo>
                    <a:pt x="113060" y="2044700"/>
                  </a:lnTo>
                  <a:lnTo>
                    <a:pt x="122374" y="2044700"/>
                  </a:lnTo>
                  <a:lnTo>
                    <a:pt x="127158" y="2057400"/>
                  </a:lnTo>
                  <a:lnTo>
                    <a:pt x="136997" y="2057400"/>
                  </a:lnTo>
                  <a:lnTo>
                    <a:pt x="142052" y="2070100"/>
                  </a:lnTo>
                  <a:lnTo>
                    <a:pt x="152412" y="2070100"/>
                  </a:lnTo>
                  <a:lnTo>
                    <a:pt x="157718" y="2082800"/>
                  </a:lnTo>
                  <a:lnTo>
                    <a:pt x="171338" y="2082800"/>
                  </a:lnTo>
                  <a:lnTo>
                    <a:pt x="211010" y="2120900"/>
                  </a:lnTo>
                  <a:lnTo>
                    <a:pt x="251311" y="2146300"/>
                  </a:lnTo>
                  <a:lnTo>
                    <a:pt x="292196" y="2159000"/>
                  </a:lnTo>
                  <a:lnTo>
                    <a:pt x="375551" y="2209800"/>
                  </a:lnTo>
                  <a:lnTo>
                    <a:pt x="460737" y="2235200"/>
                  </a:lnTo>
                  <a:lnTo>
                    <a:pt x="503909" y="2260600"/>
                  </a:lnTo>
                  <a:lnTo>
                    <a:pt x="591202" y="2286000"/>
                  </a:lnTo>
                  <a:lnTo>
                    <a:pt x="1210634" y="2286000"/>
                  </a:lnTo>
                  <a:lnTo>
                    <a:pt x="1296241" y="2260600"/>
                  </a:lnTo>
                  <a:lnTo>
                    <a:pt x="1338412" y="2235200"/>
                  </a:lnTo>
                  <a:lnTo>
                    <a:pt x="1421279" y="2209800"/>
                  </a:lnTo>
                  <a:lnTo>
                    <a:pt x="1461890" y="2184400"/>
                  </a:lnTo>
                  <a:lnTo>
                    <a:pt x="1501895" y="2171700"/>
                  </a:lnTo>
                  <a:lnTo>
                    <a:pt x="1541252" y="2146300"/>
                  </a:lnTo>
                  <a:lnTo>
                    <a:pt x="1579919" y="2120900"/>
                  </a:lnTo>
                  <a:lnTo>
                    <a:pt x="1617853" y="2095500"/>
                  </a:lnTo>
                  <a:lnTo>
                    <a:pt x="1655011" y="2070100"/>
                  </a:lnTo>
                  <a:lnTo>
                    <a:pt x="1691352" y="2044700"/>
                  </a:lnTo>
                  <a:lnTo>
                    <a:pt x="1726832" y="2019300"/>
                  </a:lnTo>
                  <a:lnTo>
                    <a:pt x="1761409" y="1981200"/>
                  </a:lnTo>
                  <a:lnTo>
                    <a:pt x="1795040" y="1955800"/>
                  </a:lnTo>
                  <a:lnTo>
                    <a:pt x="1827683" y="1917700"/>
                  </a:lnTo>
                  <a:lnTo>
                    <a:pt x="1859296" y="1892300"/>
                  </a:lnTo>
                  <a:lnTo>
                    <a:pt x="1889836" y="1854200"/>
                  </a:lnTo>
                  <a:lnTo>
                    <a:pt x="1919261" y="1816100"/>
                  </a:lnTo>
                  <a:lnTo>
                    <a:pt x="1947527" y="1778000"/>
                  </a:lnTo>
                  <a:lnTo>
                    <a:pt x="1974363" y="1739900"/>
                  </a:lnTo>
                  <a:lnTo>
                    <a:pt x="1999531" y="1701800"/>
                  </a:lnTo>
                  <a:lnTo>
                    <a:pt x="2023039" y="1651000"/>
                  </a:lnTo>
                  <a:lnTo>
                    <a:pt x="2044894" y="1612900"/>
                  </a:lnTo>
                  <a:lnTo>
                    <a:pt x="2065103" y="1574800"/>
                  </a:lnTo>
                  <a:lnTo>
                    <a:pt x="2083675" y="1524000"/>
                  </a:lnTo>
                  <a:lnTo>
                    <a:pt x="2100615" y="1485900"/>
                  </a:lnTo>
                  <a:lnTo>
                    <a:pt x="2115932" y="1447800"/>
                  </a:lnTo>
                  <a:lnTo>
                    <a:pt x="2129632" y="1397000"/>
                  </a:lnTo>
                  <a:lnTo>
                    <a:pt x="2141724" y="1358900"/>
                  </a:lnTo>
                  <a:lnTo>
                    <a:pt x="2152214" y="1308100"/>
                  </a:lnTo>
                  <a:lnTo>
                    <a:pt x="2161110" y="1270000"/>
                  </a:lnTo>
                  <a:lnTo>
                    <a:pt x="2168419" y="1219200"/>
                  </a:lnTo>
                  <a:lnTo>
                    <a:pt x="2174149" y="1181100"/>
                  </a:lnTo>
                  <a:lnTo>
                    <a:pt x="2178306" y="1130300"/>
                  </a:lnTo>
                  <a:lnTo>
                    <a:pt x="2180898" y="1092200"/>
                  </a:lnTo>
                  <a:lnTo>
                    <a:pt x="2181934" y="1041400"/>
                  </a:lnTo>
                  <a:lnTo>
                    <a:pt x="2181418" y="1003300"/>
                  </a:lnTo>
                  <a:lnTo>
                    <a:pt x="2179361" y="952500"/>
                  </a:lnTo>
                  <a:lnTo>
                    <a:pt x="2175767" y="914400"/>
                  </a:lnTo>
                  <a:lnTo>
                    <a:pt x="2170646" y="863600"/>
                  </a:lnTo>
                  <a:lnTo>
                    <a:pt x="2164003" y="825500"/>
                  </a:lnTo>
                  <a:lnTo>
                    <a:pt x="2155848" y="774700"/>
                  </a:lnTo>
                  <a:lnTo>
                    <a:pt x="2146186" y="736600"/>
                  </a:lnTo>
                  <a:lnTo>
                    <a:pt x="2135025" y="698500"/>
                  </a:lnTo>
                  <a:lnTo>
                    <a:pt x="1414826" y="698500"/>
                  </a:lnTo>
                  <a:lnTo>
                    <a:pt x="1369127" y="685800"/>
                  </a:lnTo>
                  <a:lnTo>
                    <a:pt x="1323779" y="685800"/>
                  </a:lnTo>
                  <a:lnTo>
                    <a:pt x="1279285" y="673100"/>
                  </a:lnTo>
                  <a:lnTo>
                    <a:pt x="1236149" y="647700"/>
                  </a:lnTo>
                  <a:lnTo>
                    <a:pt x="1194875" y="622300"/>
                  </a:lnTo>
                  <a:close/>
                </a:path>
                <a:path w="2182495" h="2311400">
                  <a:moveTo>
                    <a:pt x="827286" y="1536700"/>
                  </a:moveTo>
                  <a:lnTo>
                    <a:pt x="72330" y="1536700"/>
                  </a:lnTo>
                  <a:lnTo>
                    <a:pt x="68489" y="1549400"/>
                  </a:lnTo>
                  <a:lnTo>
                    <a:pt x="873315" y="1549400"/>
                  </a:lnTo>
                  <a:lnTo>
                    <a:pt x="827286" y="1536700"/>
                  </a:lnTo>
                  <a:close/>
                </a:path>
                <a:path w="2182495" h="2311400">
                  <a:moveTo>
                    <a:pt x="608164" y="1447800"/>
                  </a:moveTo>
                  <a:lnTo>
                    <a:pt x="163457" y="1447800"/>
                  </a:lnTo>
                  <a:lnTo>
                    <a:pt x="160887" y="1460500"/>
                  </a:lnTo>
                  <a:lnTo>
                    <a:pt x="145752" y="1460500"/>
                  </a:lnTo>
                  <a:lnTo>
                    <a:pt x="140817" y="1473200"/>
                  </a:lnTo>
                  <a:lnTo>
                    <a:pt x="131114" y="1473200"/>
                  </a:lnTo>
                  <a:lnTo>
                    <a:pt x="126348" y="1485900"/>
                  </a:lnTo>
                  <a:lnTo>
                    <a:pt x="117006" y="1485900"/>
                  </a:lnTo>
                  <a:lnTo>
                    <a:pt x="112434" y="1498600"/>
                  </a:lnTo>
                  <a:lnTo>
                    <a:pt x="103474" y="1498600"/>
                  </a:lnTo>
                  <a:lnTo>
                    <a:pt x="99093" y="1511300"/>
                  </a:lnTo>
                  <a:lnTo>
                    <a:pt x="92645" y="1511300"/>
                  </a:lnTo>
                  <a:lnTo>
                    <a:pt x="90531" y="1524000"/>
                  </a:lnTo>
                  <a:lnTo>
                    <a:pt x="84301" y="1524000"/>
                  </a:lnTo>
                  <a:lnTo>
                    <a:pt x="80232" y="1536700"/>
                  </a:lnTo>
                  <a:lnTo>
                    <a:pt x="781595" y="1536700"/>
                  </a:lnTo>
                  <a:lnTo>
                    <a:pt x="736541" y="1524000"/>
                  </a:lnTo>
                  <a:lnTo>
                    <a:pt x="692420" y="1498600"/>
                  </a:lnTo>
                  <a:lnTo>
                    <a:pt x="649528" y="1473200"/>
                  </a:lnTo>
                  <a:lnTo>
                    <a:pt x="608164" y="1447800"/>
                  </a:lnTo>
                  <a:close/>
                </a:path>
                <a:path w="2182495" h="2311400">
                  <a:moveTo>
                    <a:pt x="588869" y="1435100"/>
                  </a:moveTo>
                  <a:lnTo>
                    <a:pt x="184438" y="1435100"/>
                  </a:lnTo>
                  <a:lnTo>
                    <a:pt x="179114" y="1447800"/>
                  </a:lnTo>
                  <a:lnTo>
                    <a:pt x="594438" y="1447800"/>
                  </a:lnTo>
                  <a:lnTo>
                    <a:pt x="588869" y="1435100"/>
                  </a:lnTo>
                  <a:close/>
                </a:path>
                <a:path w="2182495" h="2311400">
                  <a:moveTo>
                    <a:pt x="569090" y="1422400"/>
                  </a:moveTo>
                  <a:lnTo>
                    <a:pt x="203432" y="1422400"/>
                  </a:lnTo>
                  <a:lnTo>
                    <a:pt x="200689" y="1435100"/>
                  </a:lnTo>
                  <a:lnTo>
                    <a:pt x="571941" y="1435100"/>
                  </a:lnTo>
                  <a:lnTo>
                    <a:pt x="569090" y="1422400"/>
                  </a:lnTo>
                  <a:close/>
                </a:path>
                <a:path w="2182495" h="2311400">
                  <a:moveTo>
                    <a:pt x="543045" y="1409700"/>
                  </a:moveTo>
                  <a:lnTo>
                    <a:pt x="228580" y="1409700"/>
                  </a:lnTo>
                  <a:lnTo>
                    <a:pt x="225755" y="1422400"/>
                  </a:lnTo>
                  <a:lnTo>
                    <a:pt x="545971" y="1422400"/>
                  </a:lnTo>
                  <a:lnTo>
                    <a:pt x="543045" y="1409700"/>
                  </a:lnTo>
                  <a:close/>
                </a:path>
                <a:path w="2182495" h="2311400">
                  <a:moveTo>
                    <a:pt x="510429" y="1397000"/>
                  </a:moveTo>
                  <a:lnTo>
                    <a:pt x="260286" y="1397000"/>
                  </a:lnTo>
                  <a:lnTo>
                    <a:pt x="254450" y="1409700"/>
                  </a:lnTo>
                  <a:lnTo>
                    <a:pt x="516420" y="1409700"/>
                  </a:lnTo>
                  <a:lnTo>
                    <a:pt x="510429" y="1397000"/>
                  </a:lnTo>
                  <a:close/>
                </a:path>
                <a:path w="2182495" h="2311400">
                  <a:moveTo>
                    <a:pt x="464907" y="1384300"/>
                  </a:moveTo>
                  <a:lnTo>
                    <a:pt x="310982" y="1384300"/>
                  </a:lnTo>
                  <a:lnTo>
                    <a:pt x="301918" y="1397000"/>
                  </a:lnTo>
                  <a:lnTo>
                    <a:pt x="471034" y="1397000"/>
                  </a:lnTo>
                  <a:lnTo>
                    <a:pt x="464907" y="1384300"/>
                  </a:lnTo>
                  <a:close/>
                </a:path>
                <a:path w="2182495" h="2311400">
                  <a:moveTo>
                    <a:pt x="1647974" y="0"/>
                  </a:moveTo>
                  <a:lnTo>
                    <a:pt x="1684267" y="25400"/>
                  </a:lnTo>
                  <a:lnTo>
                    <a:pt x="1715899" y="63500"/>
                  </a:lnTo>
                  <a:lnTo>
                    <a:pt x="1742788" y="101600"/>
                  </a:lnTo>
                  <a:lnTo>
                    <a:pt x="1764851" y="139700"/>
                  </a:lnTo>
                  <a:lnTo>
                    <a:pt x="1782005" y="177800"/>
                  </a:lnTo>
                  <a:lnTo>
                    <a:pt x="1794167" y="228600"/>
                  </a:lnTo>
                  <a:lnTo>
                    <a:pt x="1801254" y="266700"/>
                  </a:lnTo>
                  <a:lnTo>
                    <a:pt x="1803185" y="317500"/>
                  </a:lnTo>
                  <a:lnTo>
                    <a:pt x="1799875" y="355600"/>
                  </a:lnTo>
                  <a:lnTo>
                    <a:pt x="1791241" y="406400"/>
                  </a:lnTo>
                  <a:lnTo>
                    <a:pt x="1777202" y="444500"/>
                  </a:lnTo>
                  <a:lnTo>
                    <a:pt x="1757674" y="482600"/>
                  </a:lnTo>
                  <a:lnTo>
                    <a:pt x="1732574" y="533400"/>
                  </a:lnTo>
                  <a:lnTo>
                    <a:pt x="1702209" y="571500"/>
                  </a:lnTo>
                  <a:lnTo>
                    <a:pt x="1668165" y="596900"/>
                  </a:lnTo>
                  <a:lnTo>
                    <a:pt x="1630943" y="622300"/>
                  </a:lnTo>
                  <a:lnTo>
                    <a:pt x="1591050" y="647700"/>
                  </a:lnTo>
                  <a:lnTo>
                    <a:pt x="1548987" y="673100"/>
                  </a:lnTo>
                  <a:lnTo>
                    <a:pt x="1505260" y="685800"/>
                  </a:lnTo>
                  <a:lnTo>
                    <a:pt x="1460372" y="685800"/>
                  </a:lnTo>
                  <a:lnTo>
                    <a:pt x="1414826" y="698500"/>
                  </a:lnTo>
                  <a:lnTo>
                    <a:pt x="2135025" y="698500"/>
                  </a:lnTo>
                  <a:lnTo>
                    <a:pt x="2122373" y="647700"/>
                  </a:lnTo>
                  <a:lnTo>
                    <a:pt x="2108237" y="609600"/>
                  </a:lnTo>
                  <a:lnTo>
                    <a:pt x="2092625" y="571500"/>
                  </a:lnTo>
                  <a:lnTo>
                    <a:pt x="2075542" y="520700"/>
                  </a:lnTo>
                  <a:lnTo>
                    <a:pt x="2056998" y="482600"/>
                  </a:lnTo>
                  <a:lnTo>
                    <a:pt x="2036999" y="444500"/>
                  </a:lnTo>
                  <a:lnTo>
                    <a:pt x="2015553" y="406400"/>
                  </a:lnTo>
                  <a:lnTo>
                    <a:pt x="1992666" y="368300"/>
                  </a:lnTo>
                  <a:lnTo>
                    <a:pt x="1968347" y="330200"/>
                  </a:lnTo>
                  <a:lnTo>
                    <a:pt x="1942603" y="292100"/>
                  </a:lnTo>
                  <a:lnTo>
                    <a:pt x="1915441" y="254000"/>
                  </a:lnTo>
                  <a:lnTo>
                    <a:pt x="1886868" y="215900"/>
                  </a:lnTo>
                  <a:lnTo>
                    <a:pt x="1856891" y="190500"/>
                  </a:lnTo>
                  <a:lnTo>
                    <a:pt x="1825519" y="152400"/>
                  </a:lnTo>
                  <a:lnTo>
                    <a:pt x="1792758" y="114300"/>
                  </a:lnTo>
                  <a:lnTo>
                    <a:pt x="1758616" y="88900"/>
                  </a:lnTo>
                  <a:lnTo>
                    <a:pt x="1723099" y="50800"/>
                  </a:lnTo>
                  <a:lnTo>
                    <a:pt x="1686216" y="25400"/>
                  </a:lnTo>
                  <a:lnTo>
                    <a:pt x="1647974" y="0"/>
                  </a:lnTo>
                  <a:close/>
                </a:path>
              </a:pathLst>
            </a:custGeom>
            <a:solidFill>
              <a:srgbClr val="411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78431" y="1198698"/>
              <a:ext cx="14491969" cy="2311400"/>
            </a:xfrm>
            <a:custGeom>
              <a:avLst/>
              <a:gdLst/>
              <a:ahLst/>
              <a:cxnLst/>
              <a:rect l="l" t="t" r="r" b="b"/>
              <a:pathLst>
                <a:path w="14491969" h="2311400">
                  <a:moveTo>
                    <a:pt x="495642" y="2286000"/>
                  </a:moveTo>
                  <a:lnTo>
                    <a:pt x="490829" y="2282685"/>
                  </a:lnTo>
                  <a:lnTo>
                    <a:pt x="492010" y="2286000"/>
                  </a:lnTo>
                  <a:lnTo>
                    <a:pt x="495642" y="2286000"/>
                  </a:lnTo>
                  <a:close/>
                </a:path>
                <a:path w="14491969" h="2311400">
                  <a:moveTo>
                    <a:pt x="503212" y="2291029"/>
                  </a:moveTo>
                  <a:lnTo>
                    <a:pt x="501319" y="2286000"/>
                  </a:lnTo>
                  <a:lnTo>
                    <a:pt x="495642" y="2286000"/>
                  </a:lnTo>
                  <a:lnTo>
                    <a:pt x="503212" y="2291029"/>
                  </a:lnTo>
                  <a:close/>
                </a:path>
                <a:path w="14491969" h="2311400">
                  <a:moveTo>
                    <a:pt x="514769" y="2298700"/>
                  </a:moveTo>
                  <a:lnTo>
                    <a:pt x="503212" y="2291029"/>
                  </a:lnTo>
                  <a:lnTo>
                    <a:pt x="506107" y="2298700"/>
                  </a:lnTo>
                  <a:lnTo>
                    <a:pt x="514769" y="2298700"/>
                  </a:lnTo>
                  <a:close/>
                </a:path>
                <a:path w="14491969" h="2311400">
                  <a:moveTo>
                    <a:pt x="516369" y="2299766"/>
                  </a:moveTo>
                  <a:lnTo>
                    <a:pt x="515937" y="2298700"/>
                  </a:lnTo>
                  <a:lnTo>
                    <a:pt x="514769" y="2298700"/>
                  </a:lnTo>
                  <a:lnTo>
                    <a:pt x="516369" y="2299766"/>
                  </a:lnTo>
                  <a:close/>
                </a:path>
                <a:path w="14491969" h="2311400">
                  <a:moveTo>
                    <a:pt x="533882" y="2311400"/>
                  </a:moveTo>
                  <a:lnTo>
                    <a:pt x="516369" y="2299766"/>
                  </a:lnTo>
                  <a:lnTo>
                    <a:pt x="520992" y="2311400"/>
                  </a:lnTo>
                  <a:lnTo>
                    <a:pt x="533882" y="2311400"/>
                  </a:lnTo>
                  <a:close/>
                </a:path>
                <a:path w="14491969" h="2311400">
                  <a:moveTo>
                    <a:pt x="987107" y="1689100"/>
                  </a:moveTo>
                  <a:lnTo>
                    <a:pt x="967765" y="1676400"/>
                  </a:lnTo>
                  <a:lnTo>
                    <a:pt x="973378" y="1689100"/>
                  </a:lnTo>
                  <a:lnTo>
                    <a:pt x="987107" y="1689100"/>
                  </a:lnTo>
                  <a:close/>
                </a:path>
                <a:path w="14491969" h="2311400">
                  <a:moveTo>
                    <a:pt x="2182164" y="546100"/>
                  </a:moveTo>
                  <a:lnTo>
                    <a:pt x="2179739" y="508000"/>
                  </a:lnTo>
                  <a:lnTo>
                    <a:pt x="2172004" y="457200"/>
                  </a:lnTo>
                  <a:lnTo>
                    <a:pt x="2159038" y="419100"/>
                  </a:lnTo>
                  <a:lnTo>
                    <a:pt x="2140928" y="368300"/>
                  </a:lnTo>
                  <a:lnTo>
                    <a:pt x="2117750" y="330200"/>
                  </a:lnTo>
                  <a:lnTo>
                    <a:pt x="2089619" y="292100"/>
                  </a:lnTo>
                  <a:lnTo>
                    <a:pt x="2056612" y="266700"/>
                  </a:lnTo>
                  <a:lnTo>
                    <a:pt x="2018804" y="228600"/>
                  </a:lnTo>
                  <a:lnTo>
                    <a:pt x="2010587" y="228600"/>
                  </a:lnTo>
                  <a:lnTo>
                    <a:pt x="1930615" y="177800"/>
                  </a:lnTo>
                  <a:lnTo>
                    <a:pt x="1848307" y="127000"/>
                  </a:lnTo>
                  <a:lnTo>
                    <a:pt x="1806371" y="114300"/>
                  </a:lnTo>
                  <a:lnTo>
                    <a:pt x="1763991" y="88900"/>
                  </a:lnTo>
                  <a:lnTo>
                    <a:pt x="1502448" y="12700"/>
                  </a:lnTo>
                  <a:lnTo>
                    <a:pt x="1458061" y="12700"/>
                  </a:lnTo>
                  <a:lnTo>
                    <a:pt x="1413548" y="0"/>
                  </a:lnTo>
                  <a:lnTo>
                    <a:pt x="1146365" y="0"/>
                  </a:lnTo>
                  <a:lnTo>
                    <a:pt x="1102220" y="12700"/>
                  </a:lnTo>
                  <a:lnTo>
                    <a:pt x="1058303" y="12700"/>
                  </a:lnTo>
                  <a:lnTo>
                    <a:pt x="760653" y="101600"/>
                  </a:lnTo>
                  <a:lnTo>
                    <a:pt x="680034" y="152400"/>
                  </a:lnTo>
                  <a:lnTo>
                    <a:pt x="640676" y="165100"/>
                  </a:lnTo>
                  <a:lnTo>
                    <a:pt x="602005" y="190500"/>
                  </a:lnTo>
                  <a:lnTo>
                    <a:pt x="564070" y="215900"/>
                  </a:lnTo>
                  <a:lnTo>
                    <a:pt x="526923" y="241300"/>
                  </a:lnTo>
                  <a:lnTo>
                    <a:pt x="490575" y="266700"/>
                  </a:lnTo>
                  <a:lnTo>
                    <a:pt x="455091" y="292100"/>
                  </a:lnTo>
                  <a:lnTo>
                    <a:pt x="420522" y="330200"/>
                  </a:lnTo>
                  <a:lnTo>
                    <a:pt x="386892" y="355600"/>
                  </a:lnTo>
                  <a:lnTo>
                    <a:pt x="354241" y="393700"/>
                  </a:lnTo>
                  <a:lnTo>
                    <a:pt x="322630" y="431800"/>
                  </a:lnTo>
                  <a:lnTo>
                    <a:pt x="292087" y="469900"/>
                  </a:lnTo>
                  <a:lnTo>
                    <a:pt x="262661" y="495300"/>
                  </a:lnTo>
                  <a:lnTo>
                    <a:pt x="234403" y="533400"/>
                  </a:lnTo>
                  <a:lnTo>
                    <a:pt x="207568" y="584200"/>
                  </a:lnTo>
                  <a:lnTo>
                    <a:pt x="182397" y="622300"/>
                  </a:lnTo>
                  <a:lnTo>
                    <a:pt x="158889" y="660400"/>
                  </a:lnTo>
                  <a:lnTo>
                    <a:pt x="137033" y="698500"/>
                  </a:lnTo>
                  <a:lnTo>
                    <a:pt x="116827" y="736600"/>
                  </a:lnTo>
                  <a:lnTo>
                    <a:pt x="98259" y="787400"/>
                  </a:lnTo>
                  <a:lnTo>
                    <a:pt x="81318" y="825500"/>
                  </a:lnTo>
                  <a:lnTo>
                    <a:pt x="66001" y="876300"/>
                  </a:lnTo>
                  <a:lnTo>
                    <a:pt x="52298" y="914400"/>
                  </a:lnTo>
                  <a:lnTo>
                    <a:pt x="40208" y="952500"/>
                  </a:lnTo>
                  <a:lnTo>
                    <a:pt x="29718" y="1003300"/>
                  </a:lnTo>
                  <a:lnTo>
                    <a:pt x="20828" y="1041400"/>
                  </a:lnTo>
                  <a:lnTo>
                    <a:pt x="13512" y="1092200"/>
                  </a:lnTo>
                  <a:lnTo>
                    <a:pt x="7785" y="1130300"/>
                  </a:lnTo>
                  <a:lnTo>
                    <a:pt x="3619" y="1181100"/>
                  </a:lnTo>
                  <a:lnTo>
                    <a:pt x="1028" y="1219200"/>
                  </a:lnTo>
                  <a:lnTo>
                    <a:pt x="0" y="1270000"/>
                  </a:lnTo>
                  <a:lnTo>
                    <a:pt x="508" y="1308100"/>
                  </a:lnTo>
                  <a:lnTo>
                    <a:pt x="2565" y="1358900"/>
                  </a:lnTo>
                  <a:lnTo>
                    <a:pt x="6159" y="1397000"/>
                  </a:lnTo>
                  <a:lnTo>
                    <a:pt x="11277" y="1447800"/>
                  </a:lnTo>
                  <a:lnTo>
                    <a:pt x="17919" y="1485900"/>
                  </a:lnTo>
                  <a:lnTo>
                    <a:pt x="26073" y="1536700"/>
                  </a:lnTo>
                  <a:lnTo>
                    <a:pt x="35737" y="1574800"/>
                  </a:lnTo>
                  <a:lnTo>
                    <a:pt x="46888" y="1625600"/>
                  </a:lnTo>
                  <a:lnTo>
                    <a:pt x="59537" y="1663700"/>
                  </a:lnTo>
                  <a:lnTo>
                    <a:pt x="73672" y="1701800"/>
                  </a:lnTo>
                  <a:lnTo>
                    <a:pt x="89281" y="1752600"/>
                  </a:lnTo>
                  <a:lnTo>
                    <a:pt x="106362" y="1790700"/>
                  </a:lnTo>
                  <a:lnTo>
                    <a:pt x="124904" y="1828800"/>
                  </a:lnTo>
                  <a:lnTo>
                    <a:pt x="144907" y="1866900"/>
                  </a:lnTo>
                  <a:lnTo>
                    <a:pt x="166344" y="1905000"/>
                  </a:lnTo>
                  <a:lnTo>
                    <a:pt x="189230" y="1943100"/>
                  </a:lnTo>
                  <a:lnTo>
                    <a:pt x="213550" y="1981200"/>
                  </a:lnTo>
                  <a:lnTo>
                    <a:pt x="239293" y="2019300"/>
                  </a:lnTo>
                  <a:lnTo>
                    <a:pt x="266446" y="2057400"/>
                  </a:lnTo>
                  <a:lnTo>
                    <a:pt x="295021" y="2095500"/>
                  </a:lnTo>
                  <a:lnTo>
                    <a:pt x="324993" y="2133600"/>
                  </a:lnTo>
                  <a:lnTo>
                    <a:pt x="356362" y="2159000"/>
                  </a:lnTo>
                  <a:lnTo>
                    <a:pt x="389115" y="2197100"/>
                  </a:lnTo>
                  <a:lnTo>
                    <a:pt x="423252" y="2222500"/>
                  </a:lnTo>
                  <a:lnTo>
                    <a:pt x="458762" y="2260600"/>
                  </a:lnTo>
                  <a:lnTo>
                    <a:pt x="490829" y="2282685"/>
                  </a:lnTo>
                  <a:lnTo>
                    <a:pt x="487489" y="2273300"/>
                  </a:lnTo>
                  <a:lnTo>
                    <a:pt x="478713" y="2273300"/>
                  </a:lnTo>
                  <a:lnTo>
                    <a:pt x="476580" y="2260600"/>
                  </a:lnTo>
                  <a:lnTo>
                    <a:pt x="467817" y="2260600"/>
                  </a:lnTo>
                  <a:lnTo>
                    <a:pt x="460476" y="2247900"/>
                  </a:lnTo>
                  <a:lnTo>
                    <a:pt x="456844" y="2235200"/>
                  </a:lnTo>
                  <a:lnTo>
                    <a:pt x="448983" y="2235200"/>
                  </a:lnTo>
                  <a:lnTo>
                    <a:pt x="445401" y="2222500"/>
                  </a:lnTo>
                  <a:lnTo>
                    <a:pt x="440194" y="2222500"/>
                  </a:lnTo>
                  <a:lnTo>
                    <a:pt x="438505" y="2209800"/>
                  </a:lnTo>
                  <a:lnTo>
                    <a:pt x="432003" y="2209800"/>
                  </a:lnTo>
                  <a:lnTo>
                    <a:pt x="428485" y="2197100"/>
                  </a:lnTo>
                  <a:lnTo>
                    <a:pt x="425094" y="2197100"/>
                  </a:lnTo>
                  <a:lnTo>
                    <a:pt x="421830" y="2184400"/>
                  </a:lnTo>
                  <a:lnTo>
                    <a:pt x="418668" y="2184400"/>
                  </a:lnTo>
                  <a:lnTo>
                    <a:pt x="415925" y="2171700"/>
                  </a:lnTo>
                  <a:lnTo>
                    <a:pt x="413296" y="2171700"/>
                  </a:lnTo>
                  <a:lnTo>
                    <a:pt x="409587" y="2159000"/>
                  </a:lnTo>
                  <a:lnTo>
                    <a:pt x="408393" y="2159000"/>
                  </a:lnTo>
                  <a:lnTo>
                    <a:pt x="406057" y="2146300"/>
                  </a:lnTo>
                  <a:lnTo>
                    <a:pt x="404926" y="2146300"/>
                  </a:lnTo>
                  <a:lnTo>
                    <a:pt x="401637" y="2133600"/>
                  </a:lnTo>
                  <a:lnTo>
                    <a:pt x="399580" y="2133600"/>
                  </a:lnTo>
                  <a:lnTo>
                    <a:pt x="396709" y="2120900"/>
                  </a:lnTo>
                  <a:lnTo>
                    <a:pt x="394906" y="2120900"/>
                  </a:lnTo>
                  <a:lnTo>
                    <a:pt x="393141" y="2108200"/>
                  </a:lnTo>
                  <a:lnTo>
                    <a:pt x="391515" y="2108200"/>
                  </a:lnTo>
                  <a:lnTo>
                    <a:pt x="389293" y="2095500"/>
                  </a:lnTo>
                  <a:lnTo>
                    <a:pt x="387248" y="2095500"/>
                  </a:lnTo>
                  <a:lnTo>
                    <a:pt x="386626" y="2082800"/>
                  </a:lnTo>
                  <a:lnTo>
                    <a:pt x="384873" y="2082800"/>
                  </a:lnTo>
                  <a:lnTo>
                    <a:pt x="383819" y="2070100"/>
                  </a:lnTo>
                  <a:lnTo>
                    <a:pt x="383324" y="2070100"/>
                  </a:lnTo>
                  <a:lnTo>
                    <a:pt x="382422" y="2057400"/>
                  </a:lnTo>
                  <a:lnTo>
                    <a:pt x="381254" y="2057400"/>
                  </a:lnTo>
                  <a:lnTo>
                    <a:pt x="380911" y="2044700"/>
                  </a:lnTo>
                  <a:lnTo>
                    <a:pt x="380034" y="2044700"/>
                  </a:lnTo>
                  <a:lnTo>
                    <a:pt x="379564" y="2032000"/>
                  </a:lnTo>
                  <a:lnTo>
                    <a:pt x="379374" y="2032000"/>
                  </a:lnTo>
                  <a:lnTo>
                    <a:pt x="379044" y="2019300"/>
                  </a:lnTo>
                  <a:lnTo>
                    <a:pt x="378942" y="1993900"/>
                  </a:lnTo>
                  <a:lnTo>
                    <a:pt x="379222" y="1993900"/>
                  </a:lnTo>
                  <a:lnTo>
                    <a:pt x="379399" y="1981200"/>
                  </a:lnTo>
                  <a:lnTo>
                    <a:pt x="380072" y="1981200"/>
                  </a:lnTo>
                  <a:lnTo>
                    <a:pt x="380644" y="1968500"/>
                  </a:lnTo>
                  <a:lnTo>
                    <a:pt x="380974" y="1968500"/>
                  </a:lnTo>
                  <a:lnTo>
                    <a:pt x="381698" y="1955800"/>
                  </a:lnTo>
                  <a:lnTo>
                    <a:pt x="382981" y="1955800"/>
                  </a:lnTo>
                  <a:lnTo>
                    <a:pt x="383451" y="1943100"/>
                  </a:lnTo>
                  <a:lnTo>
                    <a:pt x="385038" y="1943100"/>
                  </a:lnTo>
                  <a:lnTo>
                    <a:pt x="386219" y="1930400"/>
                  </a:lnTo>
                  <a:lnTo>
                    <a:pt x="386842" y="1930400"/>
                  </a:lnTo>
                  <a:lnTo>
                    <a:pt x="388175" y="1917700"/>
                  </a:lnTo>
                  <a:lnTo>
                    <a:pt x="390372" y="1917700"/>
                  </a:lnTo>
                  <a:lnTo>
                    <a:pt x="391160" y="1905000"/>
                  </a:lnTo>
                  <a:lnTo>
                    <a:pt x="393649" y="1905000"/>
                  </a:lnTo>
                  <a:lnTo>
                    <a:pt x="395452" y="1892300"/>
                  </a:lnTo>
                  <a:lnTo>
                    <a:pt x="398335" y="1892300"/>
                  </a:lnTo>
                  <a:lnTo>
                    <a:pt x="399351" y="1879600"/>
                  </a:lnTo>
                  <a:lnTo>
                    <a:pt x="402539" y="1879600"/>
                  </a:lnTo>
                  <a:lnTo>
                    <a:pt x="404799" y="1866900"/>
                  </a:lnTo>
                  <a:lnTo>
                    <a:pt x="405968" y="1866900"/>
                  </a:lnTo>
                  <a:lnTo>
                    <a:pt x="408381" y="1854200"/>
                  </a:lnTo>
                  <a:lnTo>
                    <a:pt x="413524" y="1854200"/>
                  </a:lnTo>
                  <a:lnTo>
                    <a:pt x="416255" y="1841500"/>
                  </a:lnTo>
                  <a:lnTo>
                    <a:pt x="417652" y="1841500"/>
                  </a:lnTo>
                  <a:lnTo>
                    <a:pt x="420547" y="1828800"/>
                  </a:lnTo>
                  <a:lnTo>
                    <a:pt x="425069" y="1828800"/>
                  </a:lnTo>
                  <a:lnTo>
                    <a:pt x="426631" y="1816100"/>
                  </a:lnTo>
                  <a:lnTo>
                    <a:pt x="431469" y="1816100"/>
                  </a:lnTo>
                  <a:lnTo>
                    <a:pt x="434835" y="1803400"/>
                  </a:lnTo>
                  <a:lnTo>
                    <a:pt x="440080" y="1803400"/>
                  </a:lnTo>
                  <a:lnTo>
                    <a:pt x="441871" y="1790700"/>
                  </a:lnTo>
                  <a:lnTo>
                    <a:pt x="447433" y="1790700"/>
                  </a:lnTo>
                  <a:lnTo>
                    <a:pt x="451281" y="1778000"/>
                  </a:lnTo>
                  <a:lnTo>
                    <a:pt x="459181" y="1778000"/>
                  </a:lnTo>
                  <a:lnTo>
                    <a:pt x="463245" y="1765300"/>
                  </a:lnTo>
                  <a:lnTo>
                    <a:pt x="469480" y="1765300"/>
                  </a:lnTo>
                  <a:lnTo>
                    <a:pt x="471589" y="1752600"/>
                  </a:lnTo>
                  <a:lnTo>
                    <a:pt x="478040" y="1752600"/>
                  </a:lnTo>
                  <a:lnTo>
                    <a:pt x="482422" y="1739900"/>
                  </a:lnTo>
                  <a:lnTo>
                    <a:pt x="491375" y="1739900"/>
                  </a:lnTo>
                  <a:lnTo>
                    <a:pt x="495947" y="1727200"/>
                  </a:lnTo>
                  <a:lnTo>
                    <a:pt x="505294" y="1727200"/>
                  </a:lnTo>
                  <a:lnTo>
                    <a:pt x="510057" y="1714500"/>
                  </a:lnTo>
                  <a:lnTo>
                    <a:pt x="519760" y="1714500"/>
                  </a:lnTo>
                  <a:lnTo>
                    <a:pt x="524700" y="1701800"/>
                  </a:lnTo>
                  <a:lnTo>
                    <a:pt x="534733" y="1701800"/>
                  </a:lnTo>
                  <a:lnTo>
                    <a:pt x="539838" y="1689100"/>
                  </a:lnTo>
                  <a:lnTo>
                    <a:pt x="550189" y="1689100"/>
                  </a:lnTo>
                  <a:lnTo>
                    <a:pt x="558063" y="1676400"/>
                  </a:lnTo>
                  <a:lnTo>
                    <a:pt x="574179" y="1676400"/>
                  </a:lnTo>
                  <a:lnTo>
                    <a:pt x="579640" y="1663700"/>
                  </a:lnTo>
                  <a:lnTo>
                    <a:pt x="596239" y="1663700"/>
                  </a:lnTo>
                  <a:lnTo>
                    <a:pt x="604697" y="1651000"/>
                  </a:lnTo>
                  <a:lnTo>
                    <a:pt x="633399" y="1651000"/>
                  </a:lnTo>
                  <a:lnTo>
                    <a:pt x="639229" y="1638300"/>
                  </a:lnTo>
                  <a:lnTo>
                    <a:pt x="671842" y="1638300"/>
                  </a:lnTo>
                  <a:lnTo>
                    <a:pt x="680859" y="1625600"/>
                  </a:lnTo>
                  <a:lnTo>
                    <a:pt x="843851" y="1625600"/>
                  </a:lnTo>
                  <a:lnTo>
                    <a:pt x="849985" y="1638300"/>
                  </a:lnTo>
                  <a:lnTo>
                    <a:pt x="889381" y="1638300"/>
                  </a:lnTo>
                  <a:lnTo>
                    <a:pt x="895362" y="1651000"/>
                  </a:lnTo>
                  <a:lnTo>
                    <a:pt x="921994" y="1651000"/>
                  </a:lnTo>
                  <a:lnTo>
                    <a:pt x="924915" y="1663700"/>
                  </a:lnTo>
                  <a:lnTo>
                    <a:pt x="948042" y="1663700"/>
                  </a:lnTo>
                  <a:lnTo>
                    <a:pt x="950887" y="1676400"/>
                  </a:lnTo>
                  <a:lnTo>
                    <a:pt x="967765" y="1676400"/>
                  </a:lnTo>
                  <a:lnTo>
                    <a:pt x="948436" y="1663700"/>
                  </a:lnTo>
                  <a:lnTo>
                    <a:pt x="913434" y="1625600"/>
                  </a:lnTo>
                  <a:lnTo>
                    <a:pt x="882167" y="1600200"/>
                  </a:lnTo>
                  <a:lnTo>
                    <a:pt x="854684" y="1562100"/>
                  </a:lnTo>
                  <a:lnTo>
                    <a:pt x="831024" y="1511300"/>
                  </a:lnTo>
                  <a:lnTo>
                    <a:pt x="811263" y="1473200"/>
                  </a:lnTo>
                  <a:lnTo>
                    <a:pt x="795426" y="1435100"/>
                  </a:lnTo>
                  <a:lnTo>
                    <a:pt x="783590" y="1384300"/>
                  </a:lnTo>
                  <a:lnTo>
                    <a:pt x="775779" y="1346200"/>
                  </a:lnTo>
                  <a:lnTo>
                    <a:pt x="772071" y="1295400"/>
                  </a:lnTo>
                  <a:lnTo>
                    <a:pt x="772490" y="1244600"/>
                  </a:lnTo>
                  <a:lnTo>
                    <a:pt x="777113" y="1206500"/>
                  </a:lnTo>
                  <a:lnTo>
                    <a:pt x="785977" y="1155700"/>
                  </a:lnTo>
                  <a:lnTo>
                    <a:pt x="816635" y="1066800"/>
                  </a:lnTo>
                  <a:lnTo>
                    <a:pt x="838530" y="1028700"/>
                  </a:lnTo>
                  <a:lnTo>
                    <a:pt x="864882" y="990600"/>
                  </a:lnTo>
                  <a:lnTo>
                    <a:pt x="895032" y="939800"/>
                  </a:lnTo>
                  <a:lnTo>
                    <a:pt x="928103" y="914400"/>
                  </a:lnTo>
                  <a:lnTo>
                    <a:pt x="963815" y="876300"/>
                  </a:lnTo>
                  <a:lnTo>
                    <a:pt x="1001864" y="850900"/>
                  </a:lnTo>
                  <a:lnTo>
                    <a:pt x="1041958" y="825500"/>
                  </a:lnTo>
                  <a:lnTo>
                    <a:pt x="1083779" y="812800"/>
                  </a:lnTo>
                  <a:lnTo>
                    <a:pt x="1127048" y="787400"/>
                  </a:lnTo>
                  <a:lnTo>
                    <a:pt x="1171460" y="774700"/>
                  </a:lnTo>
                  <a:lnTo>
                    <a:pt x="1354645" y="774700"/>
                  </a:lnTo>
                  <a:lnTo>
                    <a:pt x="1489506" y="812800"/>
                  </a:lnTo>
                  <a:lnTo>
                    <a:pt x="1532394" y="838200"/>
                  </a:lnTo>
                  <a:lnTo>
                    <a:pt x="1615046" y="889000"/>
                  </a:lnTo>
                  <a:lnTo>
                    <a:pt x="1658175" y="901700"/>
                  </a:lnTo>
                  <a:lnTo>
                    <a:pt x="1702676" y="927100"/>
                  </a:lnTo>
                  <a:lnTo>
                    <a:pt x="1884184" y="927100"/>
                  </a:lnTo>
                  <a:lnTo>
                    <a:pt x="1927910" y="914400"/>
                  </a:lnTo>
                  <a:lnTo>
                    <a:pt x="1969985" y="889000"/>
                  </a:lnTo>
                  <a:lnTo>
                    <a:pt x="2009876" y="863600"/>
                  </a:lnTo>
                  <a:lnTo>
                    <a:pt x="2047100" y="838200"/>
                  </a:lnTo>
                  <a:lnTo>
                    <a:pt x="2081149" y="812800"/>
                  </a:lnTo>
                  <a:lnTo>
                    <a:pt x="2111514" y="774700"/>
                  </a:lnTo>
                  <a:lnTo>
                    <a:pt x="2136978" y="723900"/>
                  </a:lnTo>
                  <a:lnTo>
                    <a:pt x="2156676" y="685800"/>
                  </a:lnTo>
                  <a:lnTo>
                    <a:pt x="2170722" y="635000"/>
                  </a:lnTo>
                  <a:lnTo>
                    <a:pt x="2179193" y="596900"/>
                  </a:lnTo>
                  <a:lnTo>
                    <a:pt x="2182164" y="546100"/>
                  </a:lnTo>
                  <a:close/>
                </a:path>
                <a:path w="14491969" h="2311400">
                  <a:moveTo>
                    <a:pt x="14491665" y="658063"/>
                  </a:moveTo>
                  <a:lnTo>
                    <a:pt x="14251191" y="658063"/>
                  </a:lnTo>
                  <a:lnTo>
                    <a:pt x="14251191" y="679043"/>
                  </a:lnTo>
                  <a:lnTo>
                    <a:pt x="14491665" y="679043"/>
                  </a:lnTo>
                  <a:lnTo>
                    <a:pt x="14491665" y="658063"/>
                  </a:lnTo>
                  <a:close/>
                </a:path>
              </a:pathLst>
            </a:custGeom>
            <a:solidFill>
              <a:srgbClr val="B827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8406" y="4542926"/>
              <a:ext cx="14491969" cy="3881120"/>
            </a:xfrm>
            <a:custGeom>
              <a:avLst/>
              <a:gdLst/>
              <a:ahLst/>
              <a:cxnLst/>
              <a:rect l="l" t="t" r="r" b="b"/>
              <a:pathLst>
                <a:path w="14491969" h="3881120">
                  <a:moveTo>
                    <a:pt x="14491691" y="3859606"/>
                  </a:moveTo>
                  <a:lnTo>
                    <a:pt x="0" y="3859606"/>
                  </a:lnTo>
                  <a:lnTo>
                    <a:pt x="0" y="3880586"/>
                  </a:lnTo>
                  <a:lnTo>
                    <a:pt x="14491691" y="3880586"/>
                  </a:lnTo>
                  <a:lnTo>
                    <a:pt x="14491691" y="3859606"/>
                  </a:lnTo>
                  <a:close/>
                </a:path>
                <a:path w="14491969" h="3881120">
                  <a:moveTo>
                    <a:pt x="14491691" y="0"/>
                  </a:moveTo>
                  <a:lnTo>
                    <a:pt x="12761570" y="0"/>
                  </a:lnTo>
                  <a:lnTo>
                    <a:pt x="12761570" y="20980"/>
                  </a:lnTo>
                  <a:lnTo>
                    <a:pt x="14491691" y="20980"/>
                  </a:lnTo>
                  <a:lnTo>
                    <a:pt x="1449169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361548" y="9341646"/>
              <a:ext cx="1155700" cy="577850"/>
            </a:xfrm>
            <a:custGeom>
              <a:avLst/>
              <a:gdLst/>
              <a:ahLst/>
              <a:cxnLst/>
              <a:rect l="l" t="t" r="r" b="b"/>
              <a:pathLst>
                <a:path w="1155700" h="577850">
                  <a:moveTo>
                    <a:pt x="30581" y="30581"/>
                  </a:moveTo>
                  <a:lnTo>
                    <a:pt x="0" y="0"/>
                  </a:lnTo>
                  <a:lnTo>
                    <a:pt x="0" y="61163"/>
                  </a:lnTo>
                  <a:lnTo>
                    <a:pt x="30581" y="30581"/>
                  </a:lnTo>
                  <a:close/>
                </a:path>
                <a:path w="1155700" h="577850">
                  <a:moveTo>
                    <a:pt x="146253" y="168706"/>
                  </a:moveTo>
                  <a:lnTo>
                    <a:pt x="142925" y="165379"/>
                  </a:lnTo>
                  <a:lnTo>
                    <a:pt x="96100" y="165379"/>
                  </a:lnTo>
                  <a:lnTo>
                    <a:pt x="92786" y="168706"/>
                  </a:lnTo>
                  <a:lnTo>
                    <a:pt x="92786" y="215392"/>
                  </a:lnTo>
                  <a:lnTo>
                    <a:pt x="96202" y="218909"/>
                  </a:lnTo>
                  <a:lnTo>
                    <a:pt x="142735" y="218909"/>
                  </a:lnTo>
                  <a:lnTo>
                    <a:pt x="146253" y="215392"/>
                  </a:lnTo>
                  <a:lnTo>
                    <a:pt x="146253" y="168706"/>
                  </a:lnTo>
                  <a:close/>
                </a:path>
                <a:path w="1155700" h="577850">
                  <a:moveTo>
                    <a:pt x="164122" y="496925"/>
                  </a:moveTo>
                  <a:lnTo>
                    <a:pt x="163398" y="495223"/>
                  </a:lnTo>
                  <a:lnTo>
                    <a:pt x="160528" y="492607"/>
                  </a:lnTo>
                  <a:lnTo>
                    <a:pt x="158356" y="491959"/>
                  </a:lnTo>
                  <a:lnTo>
                    <a:pt x="98577" y="491959"/>
                  </a:lnTo>
                  <a:lnTo>
                    <a:pt x="96431" y="492607"/>
                  </a:lnTo>
                  <a:lnTo>
                    <a:pt x="93484" y="495223"/>
                  </a:lnTo>
                  <a:lnTo>
                    <a:pt x="92786" y="496925"/>
                  </a:lnTo>
                  <a:lnTo>
                    <a:pt x="92786" y="501116"/>
                  </a:lnTo>
                  <a:lnTo>
                    <a:pt x="93510" y="502818"/>
                  </a:lnTo>
                  <a:lnTo>
                    <a:pt x="96316" y="505371"/>
                  </a:lnTo>
                  <a:lnTo>
                    <a:pt x="98463" y="506018"/>
                  </a:lnTo>
                  <a:lnTo>
                    <a:pt x="119900" y="506018"/>
                  </a:lnTo>
                  <a:lnTo>
                    <a:pt x="119913" y="570395"/>
                  </a:lnTo>
                  <a:lnTo>
                    <a:pt x="120751" y="572998"/>
                  </a:lnTo>
                  <a:lnTo>
                    <a:pt x="123913" y="576389"/>
                  </a:lnTo>
                  <a:lnTo>
                    <a:pt x="125933" y="577227"/>
                  </a:lnTo>
                  <a:lnTo>
                    <a:pt x="130924" y="577227"/>
                  </a:lnTo>
                  <a:lnTo>
                    <a:pt x="132969" y="576389"/>
                  </a:lnTo>
                  <a:lnTo>
                    <a:pt x="136105" y="572998"/>
                  </a:lnTo>
                  <a:lnTo>
                    <a:pt x="136893" y="570395"/>
                  </a:lnTo>
                  <a:lnTo>
                    <a:pt x="136893" y="506018"/>
                  </a:lnTo>
                  <a:lnTo>
                    <a:pt x="158318" y="506018"/>
                  </a:lnTo>
                  <a:lnTo>
                    <a:pt x="160489" y="505371"/>
                  </a:lnTo>
                  <a:lnTo>
                    <a:pt x="163372" y="502818"/>
                  </a:lnTo>
                  <a:lnTo>
                    <a:pt x="164122" y="501116"/>
                  </a:lnTo>
                  <a:lnTo>
                    <a:pt x="164122" y="496925"/>
                  </a:lnTo>
                  <a:close/>
                </a:path>
                <a:path w="1155700" h="577850">
                  <a:moveTo>
                    <a:pt x="242697" y="547243"/>
                  </a:moveTo>
                  <a:lnTo>
                    <a:pt x="241973" y="545490"/>
                  </a:lnTo>
                  <a:lnTo>
                    <a:pt x="239077" y="542658"/>
                  </a:lnTo>
                  <a:lnTo>
                    <a:pt x="237337" y="541959"/>
                  </a:lnTo>
                  <a:lnTo>
                    <a:pt x="232956" y="541959"/>
                  </a:lnTo>
                  <a:lnTo>
                    <a:pt x="231228" y="542658"/>
                  </a:lnTo>
                  <a:lnTo>
                    <a:pt x="229082" y="545490"/>
                  </a:lnTo>
                  <a:lnTo>
                    <a:pt x="228206" y="547243"/>
                  </a:lnTo>
                  <a:lnTo>
                    <a:pt x="227469" y="549490"/>
                  </a:lnTo>
                  <a:lnTo>
                    <a:pt x="225767" y="554151"/>
                  </a:lnTo>
                  <a:lnTo>
                    <a:pt x="223227" y="557707"/>
                  </a:lnTo>
                  <a:lnTo>
                    <a:pt x="216471" y="562546"/>
                  </a:lnTo>
                  <a:lnTo>
                    <a:pt x="212356" y="563765"/>
                  </a:lnTo>
                  <a:lnTo>
                    <a:pt x="202971" y="563765"/>
                  </a:lnTo>
                  <a:lnTo>
                    <a:pt x="185166" y="541096"/>
                  </a:lnTo>
                  <a:lnTo>
                    <a:pt x="185166" y="524814"/>
                  </a:lnTo>
                  <a:lnTo>
                    <a:pt x="187236" y="517283"/>
                  </a:lnTo>
                  <a:lnTo>
                    <a:pt x="195503" y="506679"/>
                  </a:lnTo>
                  <a:lnTo>
                    <a:pt x="201053" y="504024"/>
                  </a:lnTo>
                  <a:lnTo>
                    <a:pt x="212432" y="504024"/>
                  </a:lnTo>
                  <a:lnTo>
                    <a:pt x="228244" y="518960"/>
                  </a:lnTo>
                  <a:lnTo>
                    <a:pt x="229463" y="520738"/>
                  </a:lnTo>
                  <a:lnTo>
                    <a:pt x="242468" y="517880"/>
                  </a:lnTo>
                  <a:lnTo>
                    <a:pt x="242468" y="512381"/>
                  </a:lnTo>
                  <a:lnTo>
                    <a:pt x="214718" y="490550"/>
                  </a:lnTo>
                  <a:lnTo>
                    <a:pt x="202361" y="490550"/>
                  </a:lnTo>
                  <a:lnTo>
                    <a:pt x="168922" y="521220"/>
                  </a:lnTo>
                  <a:lnTo>
                    <a:pt x="167944" y="527278"/>
                  </a:lnTo>
                  <a:lnTo>
                    <a:pt x="167944" y="538175"/>
                  </a:lnTo>
                  <a:lnTo>
                    <a:pt x="189395" y="573836"/>
                  </a:lnTo>
                  <a:lnTo>
                    <a:pt x="203962" y="577227"/>
                  </a:lnTo>
                  <a:lnTo>
                    <a:pt x="214210" y="577227"/>
                  </a:lnTo>
                  <a:lnTo>
                    <a:pt x="240715" y="557999"/>
                  </a:lnTo>
                  <a:lnTo>
                    <a:pt x="241922" y="555193"/>
                  </a:lnTo>
                  <a:lnTo>
                    <a:pt x="242049" y="554901"/>
                  </a:lnTo>
                  <a:lnTo>
                    <a:pt x="242697" y="552005"/>
                  </a:lnTo>
                  <a:lnTo>
                    <a:pt x="242697" y="547243"/>
                  </a:lnTo>
                  <a:close/>
                </a:path>
                <a:path w="1155700" h="577850">
                  <a:moveTo>
                    <a:pt x="322554" y="567093"/>
                  </a:moveTo>
                  <a:lnTo>
                    <a:pt x="321868" y="565442"/>
                  </a:lnTo>
                  <a:lnTo>
                    <a:pt x="319151" y="562978"/>
                  </a:lnTo>
                  <a:lnTo>
                    <a:pt x="317144" y="562356"/>
                  </a:lnTo>
                  <a:lnTo>
                    <a:pt x="274891" y="562356"/>
                  </a:lnTo>
                  <a:lnTo>
                    <a:pt x="274891" y="538467"/>
                  </a:lnTo>
                  <a:lnTo>
                    <a:pt x="312762" y="538467"/>
                  </a:lnTo>
                  <a:lnTo>
                    <a:pt x="314706" y="537857"/>
                  </a:lnTo>
                  <a:lnTo>
                    <a:pt x="317220" y="535482"/>
                  </a:lnTo>
                  <a:lnTo>
                    <a:pt x="317842" y="533908"/>
                  </a:lnTo>
                  <a:lnTo>
                    <a:pt x="317842" y="530123"/>
                  </a:lnTo>
                  <a:lnTo>
                    <a:pt x="317220" y="528586"/>
                  </a:lnTo>
                  <a:lnTo>
                    <a:pt x="314667" y="526275"/>
                  </a:lnTo>
                  <a:lnTo>
                    <a:pt x="312724" y="525691"/>
                  </a:lnTo>
                  <a:lnTo>
                    <a:pt x="274891" y="525691"/>
                  </a:lnTo>
                  <a:lnTo>
                    <a:pt x="274891" y="505079"/>
                  </a:lnTo>
                  <a:lnTo>
                    <a:pt x="315874" y="505079"/>
                  </a:lnTo>
                  <a:lnTo>
                    <a:pt x="315874" y="491959"/>
                  </a:lnTo>
                  <a:lnTo>
                    <a:pt x="265925" y="491959"/>
                  </a:lnTo>
                  <a:lnTo>
                    <a:pt x="257911" y="499922"/>
                  </a:lnTo>
                  <a:lnTo>
                    <a:pt x="257911" y="569074"/>
                  </a:lnTo>
                  <a:lnTo>
                    <a:pt x="258737" y="571728"/>
                  </a:lnTo>
                  <a:lnTo>
                    <a:pt x="261975" y="575005"/>
                  </a:lnTo>
                  <a:lnTo>
                    <a:pt x="264629" y="575830"/>
                  </a:lnTo>
                  <a:lnTo>
                    <a:pt x="317144" y="575830"/>
                  </a:lnTo>
                  <a:lnTo>
                    <a:pt x="319151" y="575208"/>
                  </a:lnTo>
                  <a:lnTo>
                    <a:pt x="321868" y="572744"/>
                  </a:lnTo>
                  <a:lnTo>
                    <a:pt x="322554" y="571119"/>
                  </a:lnTo>
                  <a:lnTo>
                    <a:pt x="322554" y="567093"/>
                  </a:lnTo>
                  <a:close/>
                </a:path>
                <a:path w="1155700" h="577850">
                  <a:moveTo>
                    <a:pt x="399630" y="556171"/>
                  </a:moveTo>
                  <a:lnTo>
                    <a:pt x="373303" y="525310"/>
                  </a:lnTo>
                  <a:lnTo>
                    <a:pt x="368579" y="524192"/>
                  </a:lnTo>
                  <a:lnTo>
                    <a:pt x="364820" y="523227"/>
                  </a:lnTo>
                  <a:lnTo>
                    <a:pt x="350443" y="514134"/>
                  </a:lnTo>
                  <a:lnTo>
                    <a:pt x="350570" y="509536"/>
                  </a:lnTo>
                  <a:lnTo>
                    <a:pt x="351790" y="507441"/>
                  </a:lnTo>
                  <a:lnTo>
                    <a:pt x="357162" y="503580"/>
                  </a:lnTo>
                  <a:lnTo>
                    <a:pt x="360718" y="502615"/>
                  </a:lnTo>
                  <a:lnTo>
                    <a:pt x="369836" y="502615"/>
                  </a:lnTo>
                  <a:lnTo>
                    <a:pt x="373583" y="503580"/>
                  </a:lnTo>
                  <a:lnTo>
                    <a:pt x="373367" y="503580"/>
                  </a:lnTo>
                  <a:lnTo>
                    <a:pt x="377545" y="507047"/>
                  </a:lnTo>
                  <a:lnTo>
                    <a:pt x="379260" y="509397"/>
                  </a:lnTo>
                  <a:lnTo>
                    <a:pt x="379361" y="509536"/>
                  </a:lnTo>
                  <a:lnTo>
                    <a:pt x="380898" y="512686"/>
                  </a:lnTo>
                  <a:lnTo>
                    <a:pt x="382066" y="514896"/>
                  </a:lnTo>
                  <a:lnTo>
                    <a:pt x="396100" y="513041"/>
                  </a:lnTo>
                  <a:lnTo>
                    <a:pt x="396100" y="508825"/>
                  </a:lnTo>
                  <a:lnTo>
                    <a:pt x="371398" y="490550"/>
                  </a:lnTo>
                  <a:lnTo>
                    <a:pt x="359816" y="490550"/>
                  </a:lnTo>
                  <a:lnTo>
                    <a:pt x="334810" y="519074"/>
                  </a:lnTo>
                  <a:lnTo>
                    <a:pt x="335826" y="522516"/>
                  </a:lnTo>
                  <a:lnTo>
                    <a:pt x="367588" y="539864"/>
                  </a:lnTo>
                  <a:lnTo>
                    <a:pt x="371195" y="540842"/>
                  </a:lnTo>
                  <a:lnTo>
                    <a:pt x="376567" y="542671"/>
                  </a:lnTo>
                  <a:lnTo>
                    <a:pt x="378777" y="544004"/>
                  </a:lnTo>
                  <a:lnTo>
                    <a:pt x="382168" y="547458"/>
                  </a:lnTo>
                  <a:lnTo>
                    <a:pt x="383006" y="549719"/>
                  </a:lnTo>
                  <a:lnTo>
                    <a:pt x="382930" y="556171"/>
                  </a:lnTo>
                  <a:lnTo>
                    <a:pt x="381431" y="558952"/>
                  </a:lnTo>
                  <a:lnTo>
                    <a:pt x="375145" y="563638"/>
                  </a:lnTo>
                  <a:lnTo>
                    <a:pt x="371043" y="564819"/>
                  </a:lnTo>
                  <a:lnTo>
                    <a:pt x="362356" y="564819"/>
                  </a:lnTo>
                  <a:lnTo>
                    <a:pt x="347599" y="549719"/>
                  </a:lnTo>
                  <a:lnTo>
                    <a:pt x="346532" y="547992"/>
                  </a:lnTo>
                  <a:lnTo>
                    <a:pt x="345274" y="546849"/>
                  </a:lnTo>
                  <a:lnTo>
                    <a:pt x="344043" y="545706"/>
                  </a:lnTo>
                  <a:lnTo>
                    <a:pt x="342544" y="545134"/>
                  </a:lnTo>
                  <a:lnTo>
                    <a:pt x="338543" y="545134"/>
                  </a:lnTo>
                  <a:lnTo>
                    <a:pt x="336727" y="545858"/>
                  </a:lnTo>
                  <a:lnTo>
                    <a:pt x="333870" y="548805"/>
                  </a:lnTo>
                  <a:lnTo>
                    <a:pt x="333489" y="549719"/>
                  </a:lnTo>
                  <a:lnTo>
                    <a:pt x="333146" y="550684"/>
                  </a:lnTo>
                  <a:lnTo>
                    <a:pt x="333146" y="556171"/>
                  </a:lnTo>
                  <a:lnTo>
                    <a:pt x="358203" y="577227"/>
                  </a:lnTo>
                  <a:lnTo>
                    <a:pt x="373367" y="577227"/>
                  </a:lnTo>
                  <a:lnTo>
                    <a:pt x="398449" y="560285"/>
                  </a:lnTo>
                  <a:lnTo>
                    <a:pt x="399630" y="556171"/>
                  </a:lnTo>
                  <a:close/>
                </a:path>
                <a:path w="1155700" h="577850">
                  <a:moveTo>
                    <a:pt x="485635" y="547243"/>
                  </a:moveTo>
                  <a:lnTo>
                    <a:pt x="484911" y="545490"/>
                  </a:lnTo>
                  <a:lnTo>
                    <a:pt x="482028" y="542658"/>
                  </a:lnTo>
                  <a:lnTo>
                    <a:pt x="480288" y="541959"/>
                  </a:lnTo>
                  <a:lnTo>
                    <a:pt x="475894" y="541959"/>
                  </a:lnTo>
                  <a:lnTo>
                    <a:pt x="474179" y="542658"/>
                  </a:lnTo>
                  <a:lnTo>
                    <a:pt x="472020" y="545490"/>
                  </a:lnTo>
                  <a:lnTo>
                    <a:pt x="471157" y="547243"/>
                  </a:lnTo>
                  <a:lnTo>
                    <a:pt x="470408" y="549490"/>
                  </a:lnTo>
                  <a:lnTo>
                    <a:pt x="468706" y="554151"/>
                  </a:lnTo>
                  <a:lnTo>
                    <a:pt x="466166" y="557707"/>
                  </a:lnTo>
                  <a:lnTo>
                    <a:pt x="459409" y="562546"/>
                  </a:lnTo>
                  <a:lnTo>
                    <a:pt x="455295" y="563765"/>
                  </a:lnTo>
                  <a:lnTo>
                    <a:pt x="445909" y="563765"/>
                  </a:lnTo>
                  <a:lnTo>
                    <a:pt x="428104" y="541096"/>
                  </a:lnTo>
                  <a:lnTo>
                    <a:pt x="428104" y="524814"/>
                  </a:lnTo>
                  <a:lnTo>
                    <a:pt x="430174" y="517283"/>
                  </a:lnTo>
                  <a:lnTo>
                    <a:pt x="438454" y="506679"/>
                  </a:lnTo>
                  <a:lnTo>
                    <a:pt x="443992" y="504024"/>
                  </a:lnTo>
                  <a:lnTo>
                    <a:pt x="455371" y="504024"/>
                  </a:lnTo>
                  <a:lnTo>
                    <a:pt x="459041" y="505066"/>
                  </a:lnTo>
                  <a:lnTo>
                    <a:pt x="465035" y="509181"/>
                  </a:lnTo>
                  <a:lnTo>
                    <a:pt x="467690" y="512381"/>
                  </a:lnTo>
                  <a:lnTo>
                    <a:pt x="471182" y="518960"/>
                  </a:lnTo>
                  <a:lnTo>
                    <a:pt x="472401" y="520738"/>
                  </a:lnTo>
                  <a:lnTo>
                    <a:pt x="485419" y="517880"/>
                  </a:lnTo>
                  <a:lnTo>
                    <a:pt x="485419" y="512381"/>
                  </a:lnTo>
                  <a:lnTo>
                    <a:pt x="457657" y="490550"/>
                  </a:lnTo>
                  <a:lnTo>
                    <a:pt x="445312" y="490550"/>
                  </a:lnTo>
                  <a:lnTo>
                    <a:pt x="411861" y="521220"/>
                  </a:lnTo>
                  <a:lnTo>
                    <a:pt x="410883" y="527278"/>
                  </a:lnTo>
                  <a:lnTo>
                    <a:pt x="410883" y="538175"/>
                  </a:lnTo>
                  <a:lnTo>
                    <a:pt x="432346" y="573836"/>
                  </a:lnTo>
                  <a:lnTo>
                    <a:pt x="446900" y="577227"/>
                  </a:lnTo>
                  <a:lnTo>
                    <a:pt x="457149" y="577227"/>
                  </a:lnTo>
                  <a:lnTo>
                    <a:pt x="480542" y="563765"/>
                  </a:lnTo>
                  <a:lnTo>
                    <a:pt x="482346" y="561111"/>
                  </a:lnTo>
                  <a:lnTo>
                    <a:pt x="484860" y="555193"/>
                  </a:lnTo>
                  <a:lnTo>
                    <a:pt x="484987" y="554901"/>
                  </a:lnTo>
                  <a:lnTo>
                    <a:pt x="485635" y="552005"/>
                  </a:lnTo>
                  <a:lnTo>
                    <a:pt x="485635" y="547243"/>
                  </a:lnTo>
                  <a:close/>
                </a:path>
                <a:path w="1155700" h="577850">
                  <a:moveTo>
                    <a:pt x="1077112" y="283502"/>
                  </a:moveTo>
                  <a:lnTo>
                    <a:pt x="1068095" y="237502"/>
                  </a:lnTo>
                  <a:lnTo>
                    <a:pt x="1068070" y="237363"/>
                  </a:lnTo>
                  <a:lnTo>
                    <a:pt x="1055090" y="217779"/>
                  </a:lnTo>
                  <a:lnTo>
                    <a:pt x="1043254" y="199923"/>
                  </a:lnTo>
                  <a:lnTo>
                    <a:pt x="1006119" y="174713"/>
                  </a:lnTo>
                  <a:lnTo>
                    <a:pt x="960424" y="165379"/>
                  </a:lnTo>
                  <a:lnTo>
                    <a:pt x="959345" y="165379"/>
                  </a:lnTo>
                  <a:lnTo>
                    <a:pt x="937336" y="167436"/>
                  </a:lnTo>
                  <a:lnTo>
                    <a:pt x="915352" y="173355"/>
                  </a:lnTo>
                  <a:lnTo>
                    <a:pt x="915517" y="173355"/>
                  </a:lnTo>
                  <a:lnTo>
                    <a:pt x="895718" y="183146"/>
                  </a:lnTo>
                  <a:lnTo>
                    <a:pt x="877862" y="197434"/>
                  </a:lnTo>
                  <a:lnTo>
                    <a:pt x="868616" y="206844"/>
                  </a:lnTo>
                  <a:lnTo>
                    <a:pt x="828382" y="248780"/>
                  </a:lnTo>
                  <a:lnTo>
                    <a:pt x="821639" y="247523"/>
                  </a:lnTo>
                  <a:lnTo>
                    <a:pt x="802373" y="210845"/>
                  </a:lnTo>
                  <a:lnTo>
                    <a:pt x="745490" y="170954"/>
                  </a:lnTo>
                  <a:lnTo>
                    <a:pt x="709764" y="165379"/>
                  </a:lnTo>
                  <a:lnTo>
                    <a:pt x="686676" y="167436"/>
                  </a:lnTo>
                  <a:lnTo>
                    <a:pt x="687235" y="167436"/>
                  </a:lnTo>
                  <a:lnTo>
                    <a:pt x="666051" y="173355"/>
                  </a:lnTo>
                  <a:lnTo>
                    <a:pt x="646290" y="183438"/>
                  </a:lnTo>
                  <a:lnTo>
                    <a:pt x="629056" y="197688"/>
                  </a:lnTo>
                  <a:lnTo>
                    <a:pt x="505040" y="327202"/>
                  </a:lnTo>
                  <a:lnTo>
                    <a:pt x="495084" y="336219"/>
                  </a:lnTo>
                  <a:lnTo>
                    <a:pt x="484898" y="342201"/>
                  </a:lnTo>
                  <a:lnTo>
                    <a:pt x="473557" y="345617"/>
                  </a:lnTo>
                  <a:lnTo>
                    <a:pt x="460159" y="346964"/>
                  </a:lnTo>
                  <a:lnTo>
                    <a:pt x="435076" y="341884"/>
                  </a:lnTo>
                  <a:lnTo>
                    <a:pt x="414515" y="328041"/>
                  </a:lnTo>
                  <a:lnTo>
                    <a:pt x="406336" y="315937"/>
                  </a:lnTo>
                  <a:lnTo>
                    <a:pt x="400659" y="307505"/>
                  </a:lnTo>
                  <a:lnTo>
                    <a:pt x="395579" y="282359"/>
                  </a:lnTo>
                  <a:lnTo>
                    <a:pt x="400646" y="257225"/>
                  </a:lnTo>
                  <a:lnTo>
                    <a:pt x="414489" y="236689"/>
                  </a:lnTo>
                  <a:lnTo>
                    <a:pt x="435000" y="222846"/>
                  </a:lnTo>
                  <a:lnTo>
                    <a:pt x="460044" y="217779"/>
                  </a:lnTo>
                  <a:lnTo>
                    <a:pt x="460349" y="217779"/>
                  </a:lnTo>
                  <a:lnTo>
                    <a:pt x="479259" y="220522"/>
                  </a:lnTo>
                  <a:lnTo>
                    <a:pt x="478790" y="220522"/>
                  </a:lnTo>
                  <a:lnTo>
                    <a:pt x="494893" y="227876"/>
                  </a:lnTo>
                  <a:lnTo>
                    <a:pt x="508393" y="239382"/>
                  </a:lnTo>
                  <a:lnTo>
                    <a:pt x="518287" y="254152"/>
                  </a:lnTo>
                  <a:lnTo>
                    <a:pt x="520700" y="259092"/>
                  </a:lnTo>
                  <a:lnTo>
                    <a:pt x="526986" y="260057"/>
                  </a:lnTo>
                  <a:lnTo>
                    <a:pt x="559892" y="225755"/>
                  </a:lnTo>
                  <a:lnTo>
                    <a:pt x="560260" y="222846"/>
                  </a:lnTo>
                  <a:lnTo>
                    <a:pt x="560387" y="221856"/>
                  </a:lnTo>
                  <a:lnTo>
                    <a:pt x="558622" y="219100"/>
                  </a:lnTo>
                  <a:lnTo>
                    <a:pt x="558495" y="218909"/>
                  </a:lnTo>
                  <a:lnTo>
                    <a:pt x="557542" y="217779"/>
                  </a:lnTo>
                  <a:lnTo>
                    <a:pt x="539673" y="196481"/>
                  </a:lnTo>
                  <a:lnTo>
                    <a:pt x="516242" y="179616"/>
                  </a:lnTo>
                  <a:lnTo>
                    <a:pt x="489343" y="168998"/>
                  </a:lnTo>
                  <a:lnTo>
                    <a:pt x="460679" y="165379"/>
                  </a:lnTo>
                  <a:lnTo>
                    <a:pt x="459460" y="165379"/>
                  </a:lnTo>
                  <a:lnTo>
                    <a:pt x="414705" y="174459"/>
                  </a:lnTo>
                  <a:lnTo>
                    <a:pt x="376466" y="200571"/>
                  </a:lnTo>
                  <a:lnTo>
                    <a:pt x="261505" y="321868"/>
                  </a:lnTo>
                  <a:lnTo>
                    <a:pt x="253504" y="330187"/>
                  </a:lnTo>
                  <a:lnTo>
                    <a:pt x="244182" y="337908"/>
                  </a:lnTo>
                  <a:lnTo>
                    <a:pt x="234149" y="342963"/>
                  </a:lnTo>
                  <a:lnTo>
                    <a:pt x="222796" y="345922"/>
                  </a:lnTo>
                  <a:lnTo>
                    <a:pt x="222059" y="345922"/>
                  </a:lnTo>
                  <a:lnTo>
                    <a:pt x="211137" y="346951"/>
                  </a:lnTo>
                  <a:lnTo>
                    <a:pt x="169164" y="331838"/>
                  </a:lnTo>
                  <a:lnTo>
                    <a:pt x="146100" y="287870"/>
                  </a:lnTo>
                  <a:lnTo>
                    <a:pt x="146011" y="246697"/>
                  </a:lnTo>
                  <a:lnTo>
                    <a:pt x="142709" y="243306"/>
                  </a:lnTo>
                  <a:lnTo>
                    <a:pt x="96177" y="243306"/>
                  </a:lnTo>
                  <a:lnTo>
                    <a:pt x="92786" y="246697"/>
                  </a:lnTo>
                  <a:lnTo>
                    <a:pt x="92798" y="281216"/>
                  </a:lnTo>
                  <a:lnTo>
                    <a:pt x="101828" y="327202"/>
                  </a:lnTo>
                  <a:lnTo>
                    <a:pt x="101854" y="327355"/>
                  </a:lnTo>
                  <a:lnTo>
                    <a:pt x="126657" y="364794"/>
                  </a:lnTo>
                  <a:lnTo>
                    <a:pt x="163791" y="390004"/>
                  </a:lnTo>
                  <a:lnTo>
                    <a:pt x="209816" y="399402"/>
                  </a:lnTo>
                  <a:lnTo>
                    <a:pt x="231787" y="397357"/>
                  </a:lnTo>
                  <a:lnTo>
                    <a:pt x="232295" y="397357"/>
                  </a:lnTo>
                  <a:lnTo>
                    <a:pt x="274180" y="381571"/>
                  </a:lnTo>
                  <a:lnTo>
                    <a:pt x="311772" y="346964"/>
                  </a:lnTo>
                  <a:lnTo>
                    <a:pt x="341515" y="315937"/>
                  </a:lnTo>
                  <a:lnTo>
                    <a:pt x="348259" y="317195"/>
                  </a:lnTo>
                  <a:lnTo>
                    <a:pt x="367525" y="353872"/>
                  </a:lnTo>
                  <a:lnTo>
                    <a:pt x="424421" y="393763"/>
                  </a:lnTo>
                  <a:lnTo>
                    <a:pt x="460133" y="399338"/>
                  </a:lnTo>
                  <a:lnTo>
                    <a:pt x="482422" y="397357"/>
                  </a:lnTo>
                  <a:lnTo>
                    <a:pt x="503516" y="391464"/>
                  </a:lnTo>
                  <a:lnTo>
                    <a:pt x="503669" y="391464"/>
                  </a:lnTo>
                  <a:lnTo>
                    <a:pt x="523621" y="381279"/>
                  </a:lnTo>
                  <a:lnTo>
                    <a:pt x="540854" y="367030"/>
                  </a:lnTo>
                  <a:lnTo>
                    <a:pt x="560070" y="346964"/>
                  </a:lnTo>
                  <a:lnTo>
                    <a:pt x="664857" y="237502"/>
                  </a:lnTo>
                  <a:lnTo>
                    <a:pt x="674814" y="228498"/>
                  </a:lnTo>
                  <a:lnTo>
                    <a:pt x="685012" y="222516"/>
                  </a:lnTo>
                  <a:lnTo>
                    <a:pt x="696353" y="219100"/>
                  </a:lnTo>
                  <a:lnTo>
                    <a:pt x="709625" y="217779"/>
                  </a:lnTo>
                  <a:lnTo>
                    <a:pt x="709777" y="217779"/>
                  </a:lnTo>
                  <a:lnTo>
                    <a:pt x="734872" y="222846"/>
                  </a:lnTo>
                  <a:lnTo>
                    <a:pt x="755408" y="236689"/>
                  </a:lnTo>
                  <a:lnTo>
                    <a:pt x="769251" y="257225"/>
                  </a:lnTo>
                  <a:lnTo>
                    <a:pt x="774319" y="282359"/>
                  </a:lnTo>
                  <a:lnTo>
                    <a:pt x="769251" y="307505"/>
                  </a:lnTo>
                  <a:lnTo>
                    <a:pt x="755408" y="328041"/>
                  </a:lnTo>
                  <a:lnTo>
                    <a:pt x="734872" y="341884"/>
                  </a:lnTo>
                  <a:lnTo>
                    <a:pt x="709739" y="346964"/>
                  </a:lnTo>
                  <a:lnTo>
                    <a:pt x="691337" y="344297"/>
                  </a:lnTo>
                  <a:lnTo>
                    <a:pt x="675017" y="336842"/>
                  </a:lnTo>
                  <a:lnTo>
                    <a:pt x="661517" y="325348"/>
                  </a:lnTo>
                  <a:lnTo>
                    <a:pt x="651611" y="310578"/>
                  </a:lnTo>
                  <a:lnTo>
                    <a:pt x="649198" y="305625"/>
                  </a:lnTo>
                  <a:lnTo>
                    <a:pt x="642912" y="304660"/>
                  </a:lnTo>
                  <a:lnTo>
                    <a:pt x="610006" y="338963"/>
                  </a:lnTo>
                  <a:lnTo>
                    <a:pt x="609638" y="341884"/>
                  </a:lnTo>
                  <a:lnTo>
                    <a:pt x="609676" y="343115"/>
                  </a:lnTo>
                  <a:lnTo>
                    <a:pt x="653669" y="385102"/>
                  </a:lnTo>
                  <a:lnTo>
                    <a:pt x="709764" y="399402"/>
                  </a:lnTo>
                  <a:lnTo>
                    <a:pt x="733107" y="397027"/>
                  </a:lnTo>
                  <a:lnTo>
                    <a:pt x="775487" y="379260"/>
                  </a:lnTo>
                  <a:lnTo>
                    <a:pt x="809815" y="346964"/>
                  </a:lnTo>
                  <a:lnTo>
                    <a:pt x="892530" y="259689"/>
                  </a:lnTo>
                  <a:lnTo>
                    <a:pt x="925715" y="226809"/>
                  </a:lnTo>
                  <a:lnTo>
                    <a:pt x="935545" y="221856"/>
                  </a:lnTo>
                  <a:lnTo>
                    <a:pt x="935355" y="221856"/>
                  </a:lnTo>
                  <a:lnTo>
                    <a:pt x="946670" y="218909"/>
                  </a:lnTo>
                  <a:lnTo>
                    <a:pt x="958761" y="217779"/>
                  </a:lnTo>
                  <a:lnTo>
                    <a:pt x="971257" y="218909"/>
                  </a:lnTo>
                  <a:lnTo>
                    <a:pt x="970572" y="218909"/>
                  </a:lnTo>
                  <a:lnTo>
                    <a:pt x="981862" y="221856"/>
                  </a:lnTo>
                  <a:lnTo>
                    <a:pt x="981519" y="221856"/>
                  </a:lnTo>
                  <a:lnTo>
                    <a:pt x="991273" y="226326"/>
                  </a:lnTo>
                  <a:lnTo>
                    <a:pt x="1000734" y="232879"/>
                  </a:lnTo>
                  <a:lnTo>
                    <a:pt x="1023797" y="276847"/>
                  </a:lnTo>
                  <a:lnTo>
                    <a:pt x="1023899" y="395719"/>
                  </a:lnTo>
                  <a:lnTo>
                    <a:pt x="1027290" y="399186"/>
                  </a:lnTo>
                  <a:lnTo>
                    <a:pt x="1073645" y="399186"/>
                  </a:lnTo>
                  <a:lnTo>
                    <a:pt x="1077112" y="395719"/>
                  </a:lnTo>
                  <a:lnTo>
                    <a:pt x="1077112" y="283502"/>
                  </a:lnTo>
                  <a:close/>
                </a:path>
                <a:path w="1155700" h="577850">
                  <a:moveTo>
                    <a:pt x="1155115" y="285737"/>
                  </a:moveTo>
                  <a:lnTo>
                    <a:pt x="1151724" y="282346"/>
                  </a:lnTo>
                  <a:lnTo>
                    <a:pt x="1105039" y="282346"/>
                  </a:lnTo>
                  <a:lnTo>
                    <a:pt x="1101648" y="285737"/>
                  </a:lnTo>
                  <a:lnTo>
                    <a:pt x="1101648" y="332435"/>
                  </a:lnTo>
                  <a:lnTo>
                    <a:pt x="1105039" y="335915"/>
                  </a:lnTo>
                  <a:lnTo>
                    <a:pt x="1151636" y="335915"/>
                  </a:lnTo>
                  <a:lnTo>
                    <a:pt x="1155115" y="332435"/>
                  </a:lnTo>
                  <a:lnTo>
                    <a:pt x="1155115" y="285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34973" y="9856795"/>
              <a:ext cx="581430" cy="374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679137" y="2722673"/>
              <a:ext cx="824230" cy="7216775"/>
            </a:xfrm>
            <a:custGeom>
              <a:avLst/>
              <a:gdLst/>
              <a:ahLst/>
              <a:cxnLst/>
              <a:rect l="l" t="t" r="r" b="b"/>
              <a:pathLst>
                <a:path w="824230" h="7216775">
                  <a:moveTo>
                    <a:pt x="119189" y="65201"/>
                  </a:moveTo>
                  <a:lnTo>
                    <a:pt x="114719" y="42392"/>
                  </a:lnTo>
                  <a:lnTo>
                    <a:pt x="103174" y="25488"/>
                  </a:lnTo>
                  <a:lnTo>
                    <a:pt x="103174" y="65201"/>
                  </a:lnTo>
                  <a:lnTo>
                    <a:pt x="99885" y="82410"/>
                  </a:lnTo>
                  <a:lnTo>
                    <a:pt x="90779" y="96062"/>
                  </a:lnTo>
                  <a:lnTo>
                    <a:pt x="77012" y="105054"/>
                  </a:lnTo>
                  <a:lnTo>
                    <a:pt x="59753" y="108305"/>
                  </a:lnTo>
                  <a:lnTo>
                    <a:pt x="42316" y="105054"/>
                  </a:lnTo>
                  <a:lnTo>
                    <a:pt x="28460" y="96062"/>
                  </a:lnTo>
                  <a:lnTo>
                    <a:pt x="19316" y="82410"/>
                  </a:lnTo>
                  <a:lnTo>
                    <a:pt x="16014" y="65201"/>
                  </a:lnTo>
                  <a:lnTo>
                    <a:pt x="19316" y="47993"/>
                  </a:lnTo>
                  <a:lnTo>
                    <a:pt x="28460" y="34340"/>
                  </a:lnTo>
                  <a:lnTo>
                    <a:pt x="42316" y="25349"/>
                  </a:lnTo>
                  <a:lnTo>
                    <a:pt x="59753" y="22110"/>
                  </a:lnTo>
                  <a:lnTo>
                    <a:pt x="77012" y="25349"/>
                  </a:lnTo>
                  <a:lnTo>
                    <a:pt x="90779" y="34340"/>
                  </a:lnTo>
                  <a:lnTo>
                    <a:pt x="99885" y="47993"/>
                  </a:lnTo>
                  <a:lnTo>
                    <a:pt x="103174" y="65201"/>
                  </a:lnTo>
                  <a:lnTo>
                    <a:pt x="103174" y="25488"/>
                  </a:lnTo>
                  <a:lnTo>
                    <a:pt x="102311" y="24218"/>
                  </a:lnTo>
                  <a:lnTo>
                    <a:pt x="99060" y="22110"/>
                  </a:lnTo>
                  <a:lnTo>
                    <a:pt x="83477" y="12192"/>
                  </a:lnTo>
                  <a:lnTo>
                    <a:pt x="59753" y="7848"/>
                  </a:lnTo>
                  <a:lnTo>
                    <a:pt x="35890" y="12192"/>
                  </a:lnTo>
                  <a:lnTo>
                    <a:pt x="16967" y="24218"/>
                  </a:lnTo>
                  <a:lnTo>
                    <a:pt x="4495" y="42392"/>
                  </a:lnTo>
                  <a:lnTo>
                    <a:pt x="0" y="65201"/>
                  </a:lnTo>
                  <a:lnTo>
                    <a:pt x="3390" y="82410"/>
                  </a:lnTo>
                  <a:lnTo>
                    <a:pt x="36017" y="118237"/>
                  </a:lnTo>
                  <a:lnTo>
                    <a:pt x="59753" y="122555"/>
                  </a:lnTo>
                  <a:lnTo>
                    <a:pt x="83439" y="118237"/>
                  </a:lnTo>
                  <a:lnTo>
                    <a:pt x="99060" y="108305"/>
                  </a:lnTo>
                  <a:lnTo>
                    <a:pt x="102273" y="106260"/>
                  </a:lnTo>
                  <a:lnTo>
                    <a:pt x="114706" y="88087"/>
                  </a:lnTo>
                  <a:lnTo>
                    <a:pt x="119189" y="65201"/>
                  </a:lnTo>
                  <a:close/>
                </a:path>
                <a:path w="824230" h="7216775">
                  <a:moveTo>
                    <a:pt x="215188" y="7091756"/>
                  </a:moveTo>
                  <a:lnTo>
                    <a:pt x="215099" y="7090486"/>
                  </a:lnTo>
                  <a:lnTo>
                    <a:pt x="214388" y="7090486"/>
                  </a:lnTo>
                  <a:lnTo>
                    <a:pt x="214388" y="7089216"/>
                  </a:lnTo>
                  <a:lnTo>
                    <a:pt x="211823" y="7089216"/>
                  </a:lnTo>
                  <a:lnTo>
                    <a:pt x="211823" y="7090486"/>
                  </a:lnTo>
                  <a:lnTo>
                    <a:pt x="211175" y="7090486"/>
                  </a:lnTo>
                  <a:lnTo>
                    <a:pt x="211175" y="7091756"/>
                  </a:lnTo>
                  <a:lnTo>
                    <a:pt x="211175" y="7213676"/>
                  </a:lnTo>
                  <a:lnTo>
                    <a:pt x="211226" y="7214946"/>
                  </a:lnTo>
                  <a:lnTo>
                    <a:pt x="211645" y="7214946"/>
                  </a:lnTo>
                  <a:lnTo>
                    <a:pt x="211645" y="7216216"/>
                  </a:lnTo>
                  <a:lnTo>
                    <a:pt x="214795" y="7216216"/>
                  </a:lnTo>
                  <a:lnTo>
                    <a:pt x="214795" y="7214946"/>
                  </a:lnTo>
                  <a:lnTo>
                    <a:pt x="215188" y="7214946"/>
                  </a:lnTo>
                  <a:lnTo>
                    <a:pt x="215188" y="7213676"/>
                  </a:lnTo>
                  <a:lnTo>
                    <a:pt x="215188" y="7091756"/>
                  </a:lnTo>
                  <a:close/>
                </a:path>
                <a:path w="824230" h="7216775">
                  <a:moveTo>
                    <a:pt x="263359" y="9131"/>
                  </a:moveTo>
                  <a:lnTo>
                    <a:pt x="170611" y="9131"/>
                  </a:lnTo>
                  <a:lnTo>
                    <a:pt x="170611" y="23075"/>
                  </a:lnTo>
                  <a:lnTo>
                    <a:pt x="209054" y="23075"/>
                  </a:lnTo>
                  <a:lnTo>
                    <a:pt x="209054" y="121272"/>
                  </a:lnTo>
                  <a:lnTo>
                    <a:pt x="224917" y="121272"/>
                  </a:lnTo>
                  <a:lnTo>
                    <a:pt x="224917" y="23075"/>
                  </a:lnTo>
                  <a:lnTo>
                    <a:pt x="263359" y="23075"/>
                  </a:lnTo>
                  <a:lnTo>
                    <a:pt x="263359" y="9131"/>
                  </a:lnTo>
                  <a:close/>
                </a:path>
                <a:path w="824230" h="7216775">
                  <a:moveTo>
                    <a:pt x="322148" y="35560"/>
                  </a:moveTo>
                  <a:lnTo>
                    <a:pt x="291363" y="50469"/>
                  </a:lnTo>
                  <a:lnTo>
                    <a:pt x="291236" y="50622"/>
                  </a:lnTo>
                  <a:lnTo>
                    <a:pt x="291236" y="36372"/>
                  </a:lnTo>
                  <a:lnTo>
                    <a:pt x="276491" y="36372"/>
                  </a:lnTo>
                  <a:lnTo>
                    <a:pt x="276491" y="121272"/>
                  </a:lnTo>
                  <a:lnTo>
                    <a:pt x="291871" y="121272"/>
                  </a:lnTo>
                  <a:lnTo>
                    <a:pt x="291871" y="78981"/>
                  </a:lnTo>
                  <a:lnTo>
                    <a:pt x="293738" y="66662"/>
                  </a:lnTo>
                  <a:lnTo>
                    <a:pt x="299059" y="57670"/>
                  </a:lnTo>
                  <a:lnTo>
                    <a:pt x="307492" y="52171"/>
                  </a:lnTo>
                  <a:lnTo>
                    <a:pt x="316738" y="50622"/>
                  </a:lnTo>
                  <a:lnTo>
                    <a:pt x="318630" y="50304"/>
                  </a:lnTo>
                  <a:lnTo>
                    <a:pt x="320878" y="50304"/>
                  </a:lnTo>
                  <a:lnTo>
                    <a:pt x="322148" y="50469"/>
                  </a:lnTo>
                  <a:lnTo>
                    <a:pt x="322148" y="50304"/>
                  </a:lnTo>
                  <a:lnTo>
                    <a:pt x="322148" y="35560"/>
                  </a:lnTo>
                  <a:close/>
                </a:path>
                <a:path w="824230" h="7216775">
                  <a:moveTo>
                    <a:pt x="356438" y="36372"/>
                  </a:moveTo>
                  <a:lnTo>
                    <a:pt x="341058" y="36372"/>
                  </a:lnTo>
                  <a:lnTo>
                    <a:pt x="341058" y="121272"/>
                  </a:lnTo>
                  <a:lnTo>
                    <a:pt x="356438" y="121272"/>
                  </a:lnTo>
                  <a:lnTo>
                    <a:pt x="356438" y="36372"/>
                  </a:lnTo>
                  <a:close/>
                </a:path>
                <a:path w="824230" h="7216775">
                  <a:moveTo>
                    <a:pt x="359156" y="4330"/>
                  </a:moveTo>
                  <a:lnTo>
                    <a:pt x="354672" y="0"/>
                  </a:lnTo>
                  <a:lnTo>
                    <a:pt x="342823" y="0"/>
                  </a:lnTo>
                  <a:lnTo>
                    <a:pt x="338328" y="4483"/>
                  </a:lnTo>
                  <a:lnTo>
                    <a:pt x="338328" y="15697"/>
                  </a:lnTo>
                  <a:lnTo>
                    <a:pt x="342823" y="20027"/>
                  </a:lnTo>
                  <a:lnTo>
                    <a:pt x="354838" y="20027"/>
                  </a:lnTo>
                  <a:lnTo>
                    <a:pt x="359156" y="15544"/>
                  </a:lnTo>
                  <a:lnTo>
                    <a:pt x="359156" y="4330"/>
                  </a:lnTo>
                  <a:close/>
                </a:path>
                <a:path w="824230" h="7216775">
                  <a:moveTo>
                    <a:pt x="473697" y="78816"/>
                  </a:moveTo>
                  <a:lnTo>
                    <a:pt x="470484" y="61112"/>
                  </a:lnTo>
                  <a:lnTo>
                    <a:pt x="462673" y="49187"/>
                  </a:lnTo>
                  <a:lnTo>
                    <a:pt x="462572" y="49022"/>
                  </a:lnTo>
                  <a:lnTo>
                    <a:pt x="461543" y="47459"/>
                  </a:lnTo>
                  <a:lnTo>
                    <a:pt x="458152" y="45275"/>
                  </a:lnTo>
                  <a:lnTo>
                    <a:pt x="458152" y="78816"/>
                  </a:lnTo>
                  <a:lnTo>
                    <a:pt x="455980" y="91135"/>
                  </a:lnTo>
                  <a:lnTo>
                    <a:pt x="449948" y="100584"/>
                  </a:lnTo>
                  <a:lnTo>
                    <a:pt x="440855" y="106641"/>
                  </a:lnTo>
                  <a:lnTo>
                    <a:pt x="429488" y="108775"/>
                  </a:lnTo>
                  <a:lnTo>
                    <a:pt x="424408" y="107823"/>
                  </a:lnTo>
                  <a:lnTo>
                    <a:pt x="418198" y="106641"/>
                  </a:lnTo>
                  <a:lnTo>
                    <a:pt x="409155" y="100584"/>
                  </a:lnTo>
                  <a:lnTo>
                    <a:pt x="403148" y="91135"/>
                  </a:lnTo>
                  <a:lnTo>
                    <a:pt x="400964" y="78816"/>
                  </a:lnTo>
                  <a:lnTo>
                    <a:pt x="403148" y="66522"/>
                  </a:lnTo>
                  <a:lnTo>
                    <a:pt x="409155" y="57137"/>
                  </a:lnTo>
                  <a:lnTo>
                    <a:pt x="418198" y="51130"/>
                  </a:lnTo>
                  <a:lnTo>
                    <a:pt x="428625" y="49187"/>
                  </a:lnTo>
                  <a:lnTo>
                    <a:pt x="429488" y="49022"/>
                  </a:lnTo>
                  <a:lnTo>
                    <a:pt x="440855" y="51130"/>
                  </a:lnTo>
                  <a:lnTo>
                    <a:pt x="449948" y="57137"/>
                  </a:lnTo>
                  <a:lnTo>
                    <a:pt x="455980" y="66522"/>
                  </a:lnTo>
                  <a:lnTo>
                    <a:pt x="458152" y="78816"/>
                  </a:lnTo>
                  <a:lnTo>
                    <a:pt x="458152" y="45275"/>
                  </a:lnTo>
                  <a:lnTo>
                    <a:pt x="447954" y="38671"/>
                  </a:lnTo>
                  <a:lnTo>
                    <a:pt x="430771" y="35560"/>
                  </a:lnTo>
                  <a:lnTo>
                    <a:pt x="422059" y="36410"/>
                  </a:lnTo>
                  <a:lnTo>
                    <a:pt x="414083" y="38950"/>
                  </a:lnTo>
                  <a:lnTo>
                    <a:pt x="407035" y="43205"/>
                  </a:lnTo>
                  <a:lnTo>
                    <a:pt x="401129" y="49187"/>
                  </a:lnTo>
                  <a:lnTo>
                    <a:pt x="401129" y="2400"/>
                  </a:lnTo>
                  <a:lnTo>
                    <a:pt x="385749" y="2400"/>
                  </a:lnTo>
                  <a:lnTo>
                    <a:pt x="385749" y="121335"/>
                  </a:lnTo>
                  <a:lnTo>
                    <a:pt x="400481" y="121335"/>
                  </a:lnTo>
                  <a:lnTo>
                    <a:pt x="400481" y="107823"/>
                  </a:lnTo>
                  <a:lnTo>
                    <a:pt x="406361" y="114122"/>
                  </a:lnTo>
                  <a:lnTo>
                    <a:pt x="413524" y="118630"/>
                  </a:lnTo>
                  <a:lnTo>
                    <a:pt x="421728" y="121335"/>
                  </a:lnTo>
                  <a:lnTo>
                    <a:pt x="430771" y="122237"/>
                  </a:lnTo>
                  <a:lnTo>
                    <a:pt x="447954" y="119100"/>
                  </a:lnTo>
                  <a:lnTo>
                    <a:pt x="461543" y="110261"/>
                  </a:lnTo>
                  <a:lnTo>
                    <a:pt x="462508" y="108775"/>
                  </a:lnTo>
                  <a:lnTo>
                    <a:pt x="470484" y="96558"/>
                  </a:lnTo>
                  <a:lnTo>
                    <a:pt x="473697" y="78816"/>
                  </a:lnTo>
                  <a:close/>
                </a:path>
                <a:path w="824230" h="7216775">
                  <a:moveTo>
                    <a:pt x="574141" y="36372"/>
                  </a:moveTo>
                  <a:lnTo>
                    <a:pt x="558761" y="36372"/>
                  </a:lnTo>
                  <a:lnTo>
                    <a:pt x="558761" y="80264"/>
                  </a:lnTo>
                  <a:lnTo>
                    <a:pt x="556907" y="92379"/>
                  </a:lnTo>
                  <a:lnTo>
                    <a:pt x="551624" y="101206"/>
                  </a:lnTo>
                  <a:lnTo>
                    <a:pt x="543344" y="106616"/>
                  </a:lnTo>
                  <a:lnTo>
                    <a:pt x="532485" y="108458"/>
                  </a:lnTo>
                  <a:lnTo>
                    <a:pt x="522757" y="106895"/>
                  </a:lnTo>
                  <a:lnTo>
                    <a:pt x="515569" y="102209"/>
                  </a:lnTo>
                  <a:lnTo>
                    <a:pt x="511111" y="94399"/>
                  </a:lnTo>
                  <a:lnTo>
                    <a:pt x="509574" y="83464"/>
                  </a:lnTo>
                  <a:lnTo>
                    <a:pt x="509574" y="36372"/>
                  </a:lnTo>
                  <a:lnTo>
                    <a:pt x="494195" y="36372"/>
                  </a:lnTo>
                  <a:lnTo>
                    <a:pt x="494195" y="85229"/>
                  </a:lnTo>
                  <a:lnTo>
                    <a:pt x="496760" y="101206"/>
                  </a:lnTo>
                  <a:lnTo>
                    <a:pt x="496824" y="101561"/>
                  </a:lnTo>
                  <a:lnTo>
                    <a:pt x="504228" y="113106"/>
                  </a:lnTo>
                  <a:lnTo>
                    <a:pt x="515759" y="119964"/>
                  </a:lnTo>
                  <a:lnTo>
                    <a:pt x="530720" y="122237"/>
                  </a:lnTo>
                  <a:lnTo>
                    <a:pt x="539419" y="121323"/>
                  </a:lnTo>
                  <a:lnTo>
                    <a:pt x="547306" y="118656"/>
                  </a:lnTo>
                  <a:lnTo>
                    <a:pt x="554113" y="114325"/>
                  </a:lnTo>
                  <a:lnTo>
                    <a:pt x="559562" y="108458"/>
                  </a:lnTo>
                  <a:lnTo>
                    <a:pt x="559562" y="121323"/>
                  </a:lnTo>
                  <a:lnTo>
                    <a:pt x="574141" y="121323"/>
                  </a:lnTo>
                  <a:lnTo>
                    <a:pt x="574141" y="36372"/>
                  </a:lnTo>
                  <a:close/>
                </a:path>
                <a:path w="824230" h="7216775">
                  <a:moveTo>
                    <a:pt x="684034" y="72415"/>
                  </a:moveTo>
                  <a:lnTo>
                    <a:pt x="681494" y="56527"/>
                  </a:lnTo>
                  <a:lnTo>
                    <a:pt x="681431" y="56108"/>
                  </a:lnTo>
                  <a:lnTo>
                    <a:pt x="677151" y="49339"/>
                  </a:lnTo>
                  <a:lnTo>
                    <a:pt x="677049" y="49187"/>
                  </a:lnTo>
                  <a:lnTo>
                    <a:pt x="674154" y="44615"/>
                  </a:lnTo>
                  <a:lnTo>
                    <a:pt x="663016" y="37807"/>
                  </a:lnTo>
                  <a:lnTo>
                    <a:pt x="648779" y="35560"/>
                  </a:lnTo>
                  <a:lnTo>
                    <a:pt x="639203" y="36474"/>
                  </a:lnTo>
                  <a:lnTo>
                    <a:pt x="630783" y="39128"/>
                  </a:lnTo>
                  <a:lnTo>
                    <a:pt x="623709" y="43408"/>
                  </a:lnTo>
                  <a:lnTo>
                    <a:pt x="618185" y="49187"/>
                  </a:lnTo>
                  <a:lnTo>
                    <a:pt x="618185" y="36474"/>
                  </a:lnTo>
                  <a:lnTo>
                    <a:pt x="603453" y="36474"/>
                  </a:lnTo>
                  <a:lnTo>
                    <a:pt x="603453" y="121272"/>
                  </a:lnTo>
                  <a:lnTo>
                    <a:pt x="618832" y="121272"/>
                  </a:lnTo>
                  <a:lnTo>
                    <a:pt x="618832" y="77533"/>
                  </a:lnTo>
                  <a:lnTo>
                    <a:pt x="620737" y="65366"/>
                  </a:lnTo>
                  <a:lnTo>
                    <a:pt x="626160" y="56527"/>
                  </a:lnTo>
                  <a:lnTo>
                    <a:pt x="634644" y="51155"/>
                  </a:lnTo>
                  <a:lnTo>
                    <a:pt x="645744" y="49339"/>
                  </a:lnTo>
                  <a:lnTo>
                    <a:pt x="655472" y="50876"/>
                  </a:lnTo>
                  <a:lnTo>
                    <a:pt x="662660" y="55511"/>
                  </a:lnTo>
                  <a:lnTo>
                    <a:pt x="667118" y="63271"/>
                  </a:lnTo>
                  <a:lnTo>
                    <a:pt x="668655" y="74180"/>
                  </a:lnTo>
                  <a:lnTo>
                    <a:pt x="668655" y="121272"/>
                  </a:lnTo>
                  <a:lnTo>
                    <a:pt x="684034" y="121272"/>
                  </a:lnTo>
                  <a:lnTo>
                    <a:pt x="684034" y="72415"/>
                  </a:lnTo>
                  <a:close/>
                </a:path>
                <a:path w="824230" h="7216775">
                  <a:moveTo>
                    <a:pt x="779830" y="83464"/>
                  </a:moveTo>
                  <a:lnTo>
                    <a:pt x="779716" y="69367"/>
                  </a:lnTo>
                  <a:lnTo>
                    <a:pt x="777405" y="54825"/>
                  </a:lnTo>
                  <a:lnTo>
                    <a:pt x="773493" y="48869"/>
                  </a:lnTo>
                  <a:lnTo>
                    <a:pt x="770356" y="44081"/>
                  </a:lnTo>
                  <a:lnTo>
                    <a:pt x="758939" y="37680"/>
                  </a:lnTo>
                  <a:lnTo>
                    <a:pt x="743458" y="35560"/>
                  </a:lnTo>
                  <a:lnTo>
                    <a:pt x="733475" y="36271"/>
                  </a:lnTo>
                  <a:lnTo>
                    <a:pt x="724115" y="38366"/>
                  </a:lnTo>
                  <a:lnTo>
                    <a:pt x="715657" y="41783"/>
                  </a:lnTo>
                  <a:lnTo>
                    <a:pt x="708380" y="46456"/>
                  </a:lnTo>
                  <a:lnTo>
                    <a:pt x="714781" y="58000"/>
                  </a:lnTo>
                  <a:lnTo>
                    <a:pt x="720267" y="54254"/>
                  </a:lnTo>
                  <a:lnTo>
                    <a:pt x="726922" y="51333"/>
                  </a:lnTo>
                  <a:lnTo>
                    <a:pt x="734161" y="49504"/>
                  </a:lnTo>
                  <a:lnTo>
                    <a:pt x="741692" y="48869"/>
                  </a:lnTo>
                  <a:lnTo>
                    <a:pt x="751674" y="50241"/>
                  </a:lnTo>
                  <a:lnTo>
                    <a:pt x="758774" y="54254"/>
                  </a:lnTo>
                  <a:lnTo>
                    <a:pt x="763028" y="60693"/>
                  </a:lnTo>
                  <a:lnTo>
                    <a:pt x="764451" y="69367"/>
                  </a:lnTo>
                  <a:lnTo>
                    <a:pt x="764451" y="72415"/>
                  </a:lnTo>
                  <a:lnTo>
                    <a:pt x="764451" y="83464"/>
                  </a:lnTo>
                  <a:lnTo>
                    <a:pt x="764451" y="95326"/>
                  </a:lnTo>
                  <a:lnTo>
                    <a:pt x="760615" y="101803"/>
                  </a:lnTo>
                  <a:lnTo>
                    <a:pt x="755078" y="106514"/>
                  </a:lnTo>
                  <a:lnTo>
                    <a:pt x="748093" y="109397"/>
                  </a:lnTo>
                  <a:lnTo>
                    <a:pt x="739940" y="110375"/>
                  </a:lnTo>
                  <a:lnTo>
                    <a:pt x="728243" y="110375"/>
                  </a:lnTo>
                  <a:lnTo>
                    <a:pt x="721194" y="105092"/>
                  </a:lnTo>
                  <a:lnTo>
                    <a:pt x="721194" y="89395"/>
                  </a:lnTo>
                  <a:lnTo>
                    <a:pt x="725525" y="83464"/>
                  </a:lnTo>
                  <a:lnTo>
                    <a:pt x="764451" y="83464"/>
                  </a:lnTo>
                  <a:lnTo>
                    <a:pt x="764451" y="72415"/>
                  </a:lnTo>
                  <a:lnTo>
                    <a:pt x="740092" y="72415"/>
                  </a:lnTo>
                  <a:lnTo>
                    <a:pt x="724090" y="74371"/>
                  </a:lnTo>
                  <a:lnTo>
                    <a:pt x="713536" y="79717"/>
                  </a:lnTo>
                  <a:lnTo>
                    <a:pt x="707745" y="87617"/>
                  </a:lnTo>
                  <a:lnTo>
                    <a:pt x="705967" y="97243"/>
                  </a:lnTo>
                  <a:lnTo>
                    <a:pt x="708177" y="107365"/>
                  </a:lnTo>
                  <a:lnTo>
                    <a:pt x="714463" y="115265"/>
                  </a:lnTo>
                  <a:lnTo>
                    <a:pt x="724357" y="120408"/>
                  </a:lnTo>
                  <a:lnTo>
                    <a:pt x="737374" y="122237"/>
                  </a:lnTo>
                  <a:lnTo>
                    <a:pt x="746620" y="121412"/>
                  </a:lnTo>
                  <a:lnTo>
                    <a:pt x="754380" y="119037"/>
                  </a:lnTo>
                  <a:lnTo>
                    <a:pt x="760501" y="115265"/>
                  </a:lnTo>
                  <a:lnTo>
                    <a:pt x="764959" y="110375"/>
                  </a:lnTo>
                  <a:lnTo>
                    <a:pt x="765251" y="110058"/>
                  </a:lnTo>
                  <a:lnTo>
                    <a:pt x="765251" y="121272"/>
                  </a:lnTo>
                  <a:lnTo>
                    <a:pt x="779830" y="121272"/>
                  </a:lnTo>
                  <a:lnTo>
                    <a:pt x="779830" y="110058"/>
                  </a:lnTo>
                  <a:lnTo>
                    <a:pt x="779830" y="83464"/>
                  </a:lnTo>
                  <a:close/>
                </a:path>
                <a:path w="824230" h="7216775">
                  <a:moveTo>
                    <a:pt x="823722" y="2400"/>
                  </a:moveTo>
                  <a:lnTo>
                    <a:pt x="808342" y="2400"/>
                  </a:lnTo>
                  <a:lnTo>
                    <a:pt x="808342" y="121272"/>
                  </a:lnTo>
                  <a:lnTo>
                    <a:pt x="823722" y="121272"/>
                  </a:lnTo>
                  <a:lnTo>
                    <a:pt x="823722" y="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00926" y="2932819"/>
              <a:ext cx="1201931" cy="15475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540402" y="3175174"/>
              <a:ext cx="962660" cy="332740"/>
            </a:xfrm>
            <a:custGeom>
              <a:avLst/>
              <a:gdLst/>
              <a:ahLst/>
              <a:cxnLst/>
              <a:rect l="l" t="t" r="r" b="b"/>
              <a:pathLst>
                <a:path w="962659" h="332739">
                  <a:moveTo>
                    <a:pt x="102184" y="314883"/>
                  </a:moveTo>
                  <a:lnTo>
                    <a:pt x="91643" y="304660"/>
                  </a:lnTo>
                  <a:lnTo>
                    <a:pt x="84797" y="310629"/>
                  </a:lnTo>
                  <a:lnTo>
                    <a:pt x="77038" y="314883"/>
                  </a:lnTo>
                  <a:lnTo>
                    <a:pt x="68999" y="317309"/>
                  </a:lnTo>
                  <a:lnTo>
                    <a:pt x="60083" y="318122"/>
                  </a:lnTo>
                  <a:lnTo>
                    <a:pt x="42519" y="314883"/>
                  </a:lnTo>
                  <a:lnTo>
                    <a:pt x="28562" y="305892"/>
                  </a:lnTo>
                  <a:lnTo>
                    <a:pt x="19354" y="292239"/>
                  </a:lnTo>
                  <a:lnTo>
                    <a:pt x="16027" y="275031"/>
                  </a:lnTo>
                  <a:lnTo>
                    <a:pt x="19354" y="257822"/>
                  </a:lnTo>
                  <a:lnTo>
                    <a:pt x="28562" y="244170"/>
                  </a:lnTo>
                  <a:lnTo>
                    <a:pt x="42519" y="235178"/>
                  </a:lnTo>
                  <a:lnTo>
                    <a:pt x="60083" y="231940"/>
                  </a:lnTo>
                  <a:lnTo>
                    <a:pt x="68999" y="232727"/>
                  </a:lnTo>
                  <a:lnTo>
                    <a:pt x="77279" y="235178"/>
                  </a:lnTo>
                  <a:lnTo>
                    <a:pt x="84797" y="239306"/>
                  </a:lnTo>
                  <a:lnTo>
                    <a:pt x="91643" y="245237"/>
                  </a:lnTo>
                  <a:lnTo>
                    <a:pt x="102019" y="235178"/>
                  </a:lnTo>
                  <a:lnTo>
                    <a:pt x="100685" y="233921"/>
                  </a:lnTo>
                  <a:lnTo>
                    <a:pt x="98450" y="231940"/>
                  </a:lnTo>
                  <a:lnTo>
                    <a:pt x="93510" y="227545"/>
                  </a:lnTo>
                  <a:lnTo>
                    <a:pt x="83388" y="222084"/>
                  </a:lnTo>
                  <a:lnTo>
                    <a:pt x="71958" y="218782"/>
                  </a:lnTo>
                  <a:lnTo>
                    <a:pt x="59436" y="217678"/>
                  </a:lnTo>
                  <a:lnTo>
                    <a:pt x="35166" y="222084"/>
                  </a:lnTo>
                  <a:lnTo>
                    <a:pt x="35585" y="222084"/>
                  </a:lnTo>
                  <a:lnTo>
                    <a:pt x="16929" y="233921"/>
                  </a:lnTo>
                  <a:lnTo>
                    <a:pt x="4495" y="252082"/>
                  </a:lnTo>
                  <a:lnTo>
                    <a:pt x="0" y="275031"/>
                  </a:lnTo>
                  <a:lnTo>
                    <a:pt x="4495" y="297980"/>
                  </a:lnTo>
                  <a:lnTo>
                    <a:pt x="16903" y="316141"/>
                  </a:lnTo>
                  <a:lnTo>
                    <a:pt x="35687" y="328091"/>
                  </a:lnTo>
                  <a:lnTo>
                    <a:pt x="59283" y="332384"/>
                  </a:lnTo>
                  <a:lnTo>
                    <a:pt x="71882" y="331254"/>
                  </a:lnTo>
                  <a:lnTo>
                    <a:pt x="83375" y="327901"/>
                  </a:lnTo>
                  <a:lnTo>
                    <a:pt x="93497" y="322376"/>
                  </a:lnTo>
                  <a:lnTo>
                    <a:pt x="98272" y="318122"/>
                  </a:lnTo>
                  <a:lnTo>
                    <a:pt x="101917" y="314883"/>
                  </a:lnTo>
                  <a:lnTo>
                    <a:pt x="102184" y="314883"/>
                  </a:lnTo>
                  <a:close/>
                </a:path>
                <a:path w="962659" h="332739">
                  <a:moveTo>
                    <a:pt x="188874" y="293293"/>
                  </a:moveTo>
                  <a:lnTo>
                    <a:pt x="188772" y="279196"/>
                  </a:lnTo>
                  <a:lnTo>
                    <a:pt x="186461" y="264655"/>
                  </a:lnTo>
                  <a:lnTo>
                    <a:pt x="182549" y="258686"/>
                  </a:lnTo>
                  <a:lnTo>
                    <a:pt x="179412" y="253898"/>
                  </a:lnTo>
                  <a:lnTo>
                    <a:pt x="167995" y="247510"/>
                  </a:lnTo>
                  <a:lnTo>
                    <a:pt x="152514" y="245389"/>
                  </a:lnTo>
                  <a:lnTo>
                    <a:pt x="142532" y="246100"/>
                  </a:lnTo>
                  <a:lnTo>
                    <a:pt x="133172" y="248196"/>
                  </a:lnTo>
                  <a:lnTo>
                    <a:pt x="124714" y="251612"/>
                  </a:lnTo>
                  <a:lnTo>
                    <a:pt x="117424" y="256286"/>
                  </a:lnTo>
                  <a:lnTo>
                    <a:pt x="123837" y="267817"/>
                  </a:lnTo>
                  <a:lnTo>
                    <a:pt x="129324" y="264071"/>
                  </a:lnTo>
                  <a:lnTo>
                    <a:pt x="135978" y="261150"/>
                  </a:lnTo>
                  <a:lnTo>
                    <a:pt x="143217" y="259334"/>
                  </a:lnTo>
                  <a:lnTo>
                    <a:pt x="150749" y="258686"/>
                  </a:lnTo>
                  <a:lnTo>
                    <a:pt x="160731" y="260070"/>
                  </a:lnTo>
                  <a:lnTo>
                    <a:pt x="167830" y="264071"/>
                  </a:lnTo>
                  <a:lnTo>
                    <a:pt x="172085" y="270522"/>
                  </a:lnTo>
                  <a:lnTo>
                    <a:pt x="173494" y="279196"/>
                  </a:lnTo>
                  <a:lnTo>
                    <a:pt x="173494" y="282244"/>
                  </a:lnTo>
                  <a:lnTo>
                    <a:pt x="173494" y="293293"/>
                  </a:lnTo>
                  <a:lnTo>
                    <a:pt x="173494" y="305142"/>
                  </a:lnTo>
                  <a:lnTo>
                    <a:pt x="169672" y="311619"/>
                  </a:lnTo>
                  <a:lnTo>
                    <a:pt x="164134" y="316344"/>
                  </a:lnTo>
                  <a:lnTo>
                    <a:pt x="157149" y="319227"/>
                  </a:lnTo>
                  <a:lnTo>
                    <a:pt x="148983" y="320205"/>
                  </a:lnTo>
                  <a:lnTo>
                    <a:pt x="137299" y="320205"/>
                  </a:lnTo>
                  <a:lnTo>
                    <a:pt x="130251" y="314921"/>
                  </a:lnTo>
                  <a:lnTo>
                    <a:pt x="130251" y="299224"/>
                  </a:lnTo>
                  <a:lnTo>
                    <a:pt x="134569" y="293293"/>
                  </a:lnTo>
                  <a:lnTo>
                    <a:pt x="173494" y="293293"/>
                  </a:lnTo>
                  <a:lnTo>
                    <a:pt x="173494" y="282244"/>
                  </a:lnTo>
                  <a:lnTo>
                    <a:pt x="149148" y="282244"/>
                  </a:lnTo>
                  <a:lnTo>
                    <a:pt x="133134" y="284200"/>
                  </a:lnTo>
                  <a:lnTo>
                    <a:pt x="122593" y="289547"/>
                  </a:lnTo>
                  <a:lnTo>
                    <a:pt x="116801" y="297446"/>
                  </a:lnTo>
                  <a:lnTo>
                    <a:pt x="115023" y="307073"/>
                  </a:lnTo>
                  <a:lnTo>
                    <a:pt x="117233" y="317195"/>
                  </a:lnTo>
                  <a:lnTo>
                    <a:pt x="123520" y="325094"/>
                  </a:lnTo>
                  <a:lnTo>
                    <a:pt x="133413" y="330225"/>
                  </a:lnTo>
                  <a:lnTo>
                    <a:pt x="146431" y="332066"/>
                  </a:lnTo>
                  <a:lnTo>
                    <a:pt x="155676" y="331241"/>
                  </a:lnTo>
                  <a:lnTo>
                    <a:pt x="163423" y="328853"/>
                  </a:lnTo>
                  <a:lnTo>
                    <a:pt x="169557" y="325094"/>
                  </a:lnTo>
                  <a:lnTo>
                    <a:pt x="174002" y="320205"/>
                  </a:lnTo>
                  <a:lnTo>
                    <a:pt x="174294" y="319887"/>
                  </a:lnTo>
                  <a:lnTo>
                    <a:pt x="174294" y="331101"/>
                  </a:lnTo>
                  <a:lnTo>
                    <a:pt x="188874" y="331101"/>
                  </a:lnTo>
                  <a:lnTo>
                    <a:pt x="188874" y="319887"/>
                  </a:lnTo>
                  <a:lnTo>
                    <a:pt x="188874" y="293293"/>
                  </a:lnTo>
                  <a:close/>
                </a:path>
                <a:path w="962659" h="332739">
                  <a:moveTo>
                    <a:pt x="265125" y="326136"/>
                  </a:moveTo>
                  <a:lnTo>
                    <a:pt x="262064" y="319087"/>
                  </a:lnTo>
                  <a:lnTo>
                    <a:pt x="260324" y="315087"/>
                  </a:lnTo>
                  <a:lnTo>
                    <a:pt x="257124" y="317639"/>
                  </a:lnTo>
                  <a:lnTo>
                    <a:pt x="252793" y="319087"/>
                  </a:lnTo>
                  <a:lnTo>
                    <a:pt x="239814" y="319087"/>
                  </a:lnTo>
                  <a:lnTo>
                    <a:pt x="235013" y="313956"/>
                  </a:lnTo>
                  <a:lnTo>
                    <a:pt x="235013" y="258851"/>
                  </a:lnTo>
                  <a:lnTo>
                    <a:pt x="259359" y="258851"/>
                  </a:lnTo>
                  <a:lnTo>
                    <a:pt x="259359" y="246189"/>
                  </a:lnTo>
                  <a:lnTo>
                    <a:pt x="235013" y="246189"/>
                  </a:lnTo>
                  <a:lnTo>
                    <a:pt x="235013" y="227609"/>
                  </a:lnTo>
                  <a:lnTo>
                    <a:pt x="219633" y="227609"/>
                  </a:lnTo>
                  <a:lnTo>
                    <a:pt x="219633" y="246189"/>
                  </a:lnTo>
                  <a:lnTo>
                    <a:pt x="205206" y="246189"/>
                  </a:lnTo>
                  <a:lnTo>
                    <a:pt x="205206" y="258851"/>
                  </a:lnTo>
                  <a:lnTo>
                    <a:pt x="219633" y="258851"/>
                  </a:lnTo>
                  <a:lnTo>
                    <a:pt x="219633" y="305473"/>
                  </a:lnTo>
                  <a:lnTo>
                    <a:pt x="221424" y="316852"/>
                  </a:lnTo>
                  <a:lnTo>
                    <a:pt x="226656" y="325196"/>
                  </a:lnTo>
                  <a:lnTo>
                    <a:pt x="235115" y="330314"/>
                  </a:lnTo>
                  <a:lnTo>
                    <a:pt x="246545" y="332066"/>
                  </a:lnTo>
                  <a:lnTo>
                    <a:pt x="253441" y="332066"/>
                  </a:lnTo>
                  <a:lnTo>
                    <a:pt x="260489" y="330136"/>
                  </a:lnTo>
                  <a:lnTo>
                    <a:pt x="265125" y="326136"/>
                  </a:lnTo>
                  <a:close/>
                </a:path>
                <a:path w="962659" h="332739">
                  <a:moveTo>
                    <a:pt x="350989" y="293293"/>
                  </a:moveTo>
                  <a:lnTo>
                    <a:pt x="341515" y="253898"/>
                  </a:lnTo>
                  <a:lnTo>
                    <a:pt x="314629" y="245389"/>
                  </a:lnTo>
                  <a:lnTo>
                    <a:pt x="304634" y="246100"/>
                  </a:lnTo>
                  <a:lnTo>
                    <a:pt x="295287" y="248196"/>
                  </a:lnTo>
                  <a:lnTo>
                    <a:pt x="286829" y="251612"/>
                  </a:lnTo>
                  <a:lnTo>
                    <a:pt x="279539" y="256286"/>
                  </a:lnTo>
                  <a:lnTo>
                    <a:pt x="285953" y="267817"/>
                  </a:lnTo>
                  <a:lnTo>
                    <a:pt x="291439" y="264071"/>
                  </a:lnTo>
                  <a:lnTo>
                    <a:pt x="298081" y="261150"/>
                  </a:lnTo>
                  <a:lnTo>
                    <a:pt x="305320" y="259334"/>
                  </a:lnTo>
                  <a:lnTo>
                    <a:pt x="312864" y="258686"/>
                  </a:lnTo>
                  <a:lnTo>
                    <a:pt x="322846" y="260070"/>
                  </a:lnTo>
                  <a:lnTo>
                    <a:pt x="329946" y="264071"/>
                  </a:lnTo>
                  <a:lnTo>
                    <a:pt x="334200" y="270522"/>
                  </a:lnTo>
                  <a:lnTo>
                    <a:pt x="335610" y="279196"/>
                  </a:lnTo>
                  <a:lnTo>
                    <a:pt x="335610" y="282244"/>
                  </a:lnTo>
                  <a:lnTo>
                    <a:pt x="335610" y="293293"/>
                  </a:lnTo>
                  <a:lnTo>
                    <a:pt x="335610" y="305142"/>
                  </a:lnTo>
                  <a:lnTo>
                    <a:pt x="331787" y="311619"/>
                  </a:lnTo>
                  <a:lnTo>
                    <a:pt x="326237" y="316344"/>
                  </a:lnTo>
                  <a:lnTo>
                    <a:pt x="319252" y="319227"/>
                  </a:lnTo>
                  <a:lnTo>
                    <a:pt x="311099" y="320205"/>
                  </a:lnTo>
                  <a:lnTo>
                    <a:pt x="299415" y="320205"/>
                  </a:lnTo>
                  <a:lnTo>
                    <a:pt x="292366" y="314921"/>
                  </a:lnTo>
                  <a:lnTo>
                    <a:pt x="292366" y="299224"/>
                  </a:lnTo>
                  <a:lnTo>
                    <a:pt x="296684" y="293293"/>
                  </a:lnTo>
                  <a:lnTo>
                    <a:pt x="335610" y="293293"/>
                  </a:lnTo>
                  <a:lnTo>
                    <a:pt x="335610" y="282244"/>
                  </a:lnTo>
                  <a:lnTo>
                    <a:pt x="311264" y="282244"/>
                  </a:lnTo>
                  <a:lnTo>
                    <a:pt x="295249" y="284200"/>
                  </a:lnTo>
                  <a:lnTo>
                    <a:pt x="284708" y="289547"/>
                  </a:lnTo>
                  <a:lnTo>
                    <a:pt x="278917" y="297446"/>
                  </a:lnTo>
                  <a:lnTo>
                    <a:pt x="277139" y="307073"/>
                  </a:lnTo>
                  <a:lnTo>
                    <a:pt x="279349" y="317195"/>
                  </a:lnTo>
                  <a:lnTo>
                    <a:pt x="285635" y="325094"/>
                  </a:lnTo>
                  <a:lnTo>
                    <a:pt x="295529" y="330225"/>
                  </a:lnTo>
                  <a:lnTo>
                    <a:pt x="308533" y="332066"/>
                  </a:lnTo>
                  <a:lnTo>
                    <a:pt x="317779" y="331241"/>
                  </a:lnTo>
                  <a:lnTo>
                    <a:pt x="325539" y="328853"/>
                  </a:lnTo>
                  <a:lnTo>
                    <a:pt x="331673" y="325094"/>
                  </a:lnTo>
                  <a:lnTo>
                    <a:pt x="336118" y="320205"/>
                  </a:lnTo>
                  <a:lnTo>
                    <a:pt x="336410" y="319887"/>
                  </a:lnTo>
                  <a:lnTo>
                    <a:pt x="336410" y="331101"/>
                  </a:lnTo>
                  <a:lnTo>
                    <a:pt x="350989" y="331101"/>
                  </a:lnTo>
                  <a:lnTo>
                    <a:pt x="350989" y="319887"/>
                  </a:lnTo>
                  <a:lnTo>
                    <a:pt x="350989" y="293293"/>
                  </a:lnTo>
                  <a:close/>
                </a:path>
                <a:path w="962659" h="332739">
                  <a:moveTo>
                    <a:pt x="425157" y="245389"/>
                  </a:moveTo>
                  <a:lnTo>
                    <a:pt x="394246" y="260451"/>
                  </a:lnTo>
                  <a:lnTo>
                    <a:pt x="394246" y="246189"/>
                  </a:lnTo>
                  <a:lnTo>
                    <a:pt x="379501" y="246189"/>
                  </a:lnTo>
                  <a:lnTo>
                    <a:pt x="379501" y="331101"/>
                  </a:lnTo>
                  <a:lnTo>
                    <a:pt x="394881" y="331101"/>
                  </a:lnTo>
                  <a:lnTo>
                    <a:pt x="394881" y="288810"/>
                  </a:lnTo>
                  <a:lnTo>
                    <a:pt x="396748" y="276491"/>
                  </a:lnTo>
                  <a:lnTo>
                    <a:pt x="402069" y="267500"/>
                  </a:lnTo>
                  <a:lnTo>
                    <a:pt x="410489" y="262001"/>
                  </a:lnTo>
                  <a:lnTo>
                    <a:pt x="419722" y="260451"/>
                  </a:lnTo>
                  <a:lnTo>
                    <a:pt x="421640" y="260134"/>
                  </a:lnTo>
                  <a:lnTo>
                    <a:pt x="423875" y="260134"/>
                  </a:lnTo>
                  <a:lnTo>
                    <a:pt x="425157" y="260299"/>
                  </a:lnTo>
                  <a:lnTo>
                    <a:pt x="425157" y="260134"/>
                  </a:lnTo>
                  <a:lnTo>
                    <a:pt x="425157" y="245389"/>
                  </a:lnTo>
                  <a:close/>
                </a:path>
                <a:path w="962659" h="332739">
                  <a:moveTo>
                    <a:pt x="459435" y="246189"/>
                  </a:moveTo>
                  <a:lnTo>
                    <a:pt x="444068" y="246189"/>
                  </a:lnTo>
                  <a:lnTo>
                    <a:pt x="444068" y="331101"/>
                  </a:lnTo>
                  <a:lnTo>
                    <a:pt x="459435" y="331101"/>
                  </a:lnTo>
                  <a:lnTo>
                    <a:pt x="459435" y="246189"/>
                  </a:lnTo>
                  <a:close/>
                </a:path>
                <a:path w="962659" h="332739">
                  <a:moveTo>
                    <a:pt x="462165" y="214147"/>
                  </a:moveTo>
                  <a:lnTo>
                    <a:pt x="457682" y="209829"/>
                  </a:lnTo>
                  <a:lnTo>
                    <a:pt x="445820" y="209829"/>
                  </a:lnTo>
                  <a:lnTo>
                    <a:pt x="441337" y="214312"/>
                  </a:lnTo>
                  <a:lnTo>
                    <a:pt x="441337" y="225526"/>
                  </a:lnTo>
                  <a:lnTo>
                    <a:pt x="445820" y="229857"/>
                  </a:lnTo>
                  <a:lnTo>
                    <a:pt x="457835" y="229857"/>
                  </a:lnTo>
                  <a:lnTo>
                    <a:pt x="462165" y="225374"/>
                  </a:lnTo>
                  <a:lnTo>
                    <a:pt x="462165" y="214147"/>
                  </a:lnTo>
                  <a:close/>
                </a:path>
                <a:path w="962659" h="332739">
                  <a:moveTo>
                    <a:pt x="473710" y="48221"/>
                  </a:moveTo>
                  <a:lnTo>
                    <a:pt x="470496" y="31838"/>
                  </a:lnTo>
                  <a:lnTo>
                    <a:pt x="463905" y="23063"/>
                  </a:lnTo>
                  <a:lnTo>
                    <a:pt x="461251" y="19545"/>
                  </a:lnTo>
                  <a:lnTo>
                    <a:pt x="457682" y="17678"/>
                  </a:lnTo>
                  <a:lnTo>
                    <a:pt x="457682" y="48221"/>
                  </a:lnTo>
                  <a:lnTo>
                    <a:pt x="455688" y="58915"/>
                  </a:lnTo>
                  <a:lnTo>
                    <a:pt x="449757" y="66802"/>
                  </a:lnTo>
                  <a:lnTo>
                    <a:pt x="439978" y="71691"/>
                  </a:lnTo>
                  <a:lnTo>
                    <a:pt x="426453" y="73367"/>
                  </a:lnTo>
                  <a:lnTo>
                    <a:pt x="399211" y="73367"/>
                  </a:lnTo>
                  <a:lnTo>
                    <a:pt x="399211" y="23063"/>
                  </a:lnTo>
                  <a:lnTo>
                    <a:pt x="426453" y="23063"/>
                  </a:lnTo>
                  <a:lnTo>
                    <a:pt x="439978" y="24739"/>
                  </a:lnTo>
                  <a:lnTo>
                    <a:pt x="449757" y="29641"/>
                  </a:lnTo>
                  <a:lnTo>
                    <a:pt x="455688" y="37528"/>
                  </a:lnTo>
                  <a:lnTo>
                    <a:pt x="457682" y="48221"/>
                  </a:lnTo>
                  <a:lnTo>
                    <a:pt x="457682" y="17678"/>
                  </a:lnTo>
                  <a:lnTo>
                    <a:pt x="446544" y="11811"/>
                  </a:lnTo>
                  <a:lnTo>
                    <a:pt x="426935" y="9131"/>
                  </a:lnTo>
                  <a:lnTo>
                    <a:pt x="383197" y="9131"/>
                  </a:lnTo>
                  <a:lnTo>
                    <a:pt x="383197" y="121272"/>
                  </a:lnTo>
                  <a:lnTo>
                    <a:pt x="399211" y="121272"/>
                  </a:lnTo>
                  <a:lnTo>
                    <a:pt x="399211" y="87312"/>
                  </a:lnTo>
                  <a:lnTo>
                    <a:pt x="426935" y="87312"/>
                  </a:lnTo>
                  <a:lnTo>
                    <a:pt x="446544" y="84632"/>
                  </a:lnTo>
                  <a:lnTo>
                    <a:pt x="461251" y="76898"/>
                  </a:lnTo>
                  <a:lnTo>
                    <a:pt x="463905" y="73367"/>
                  </a:lnTo>
                  <a:lnTo>
                    <a:pt x="470496" y="64604"/>
                  </a:lnTo>
                  <a:lnTo>
                    <a:pt x="473710" y="48221"/>
                  </a:lnTo>
                  <a:close/>
                </a:path>
                <a:path w="962659" h="332739">
                  <a:moveTo>
                    <a:pt x="565175" y="3200"/>
                  </a:moveTo>
                  <a:lnTo>
                    <a:pt x="545630" y="3200"/>
                  </a:lnTo>
                  <a:lnTo>
                    <a:pt x="523836" y="24028"/>
                  </a:lnTo>
                  <a:lnTo>
                    <a:pt x="538264" y="24028"/>
                  </a:lnTo>
                  <a:lnTo>
                    <a:pt x="565175" y="3200"/>
                  </a:lnTo>
                  <a:close/>
                </a:path>
                <a:path w="962659" h="332739">
                  <a:moveTo>
                    <a:pt x="569341" y="282244"/>
                  </a:moveTo>
                  <a:lnTo>
                    <a:pt x="566801" y="266357"/>
                  </a:lnTo>
                  <a:lnTo>
                    <a:pt x="566737" y="265938"/>
                  </a:lnTo>
                  <a:lnTo>
                    <a:pt x="562457" y="259168"/>
                  </a:lnTo>
                  <a:lnTo>
                    <a:pt x="562356" y="259016"/>
                  </a:lnTo>
                  <a:lnTo>
                    <a:pt x="559460" y="254444"/>
                  </a:lnTo>
                  <a:lnTo>
                    <a:pt x="548322" y="247637"/>
                  </a:lnTo>
                  <a:lnTo>
                    <a:pt x="534085" y="245389"/>
                  </a:lnTo>
                  <a:lnTo>
                    <a:pt x="524510" y="246303"/>
                  </a:lnTo>
                  <a:lnTo>
                    <a:pt x="516089" y="248958"/>
                  </a:lnTo>
                  <a:lnTo>
                    <a:pt x="509016" y="253238"/>
                  </a:lnTo>
                  <a:lnTo>
                    <a:pt x="503491" y="259016"/>
                  </a:lnTo>
                  <a:lnTo>
                    <a:pt x="503491" y="246303"/>
                  </a:lnTo>
                  <a:lnTo>
                    <a:pt x="488759" y="246303"/>
                  </a:lnTo>
                  <a:lnTo>
                    <a:pt x="488759" y="331101"/>
                  </a:lnTo>
                  <a:lnTo>
                    <a:pt x="504139" y="331101"/>
                  </a:lnTo>
                  <a:lnTo>
                    <a:pt x="504139" y="287362"/>
                  </a:lnTo>
                  <a:lnTo>
                    <a:pt x="506044" y="275183"/>
                  </a:lnTo>
                  <a:lnTo>
                    <a:pt x="511467" y="266357"/>
                  </a:lnTo>
                  <a:lnTo>
                    <a:pt x="519950" y="260985"/>
                  </a:lnTo>
                  <a:lnTo>
                    <a:pt x="531050" y="259168"/>
                  </a:lnTo>
                  <a:lnTo>
                    <a:pt x="540778" y="260705"/>
                  </a:lnTo>
                  <a:lnTo>
                    <a:pt x="547966" y="265341"/>
                  </a:lnTo>
                  <a:lnTo>
                    <a:pt x="552424" y="273100"/>
                  </a:lnTo>
                  <a:lnTo>
                    <a:pt x="553961" y="283997"/>
                  </a:lnTo>
                  <a:lnTo>
                    <a:pt x="553961" y="331101"/>
                  </a:lnTo>
                  <a:lnTo>
                    <a:pt x="569341" y="331101"/>
                  </a:lnTo>
                  <a:lnTo>
                    <a:pt x="569341" y="282244"/>
                  </a:lnTo>
                  <a:close/>
                </a:path>
                <a:path w="962659" h="332739">
                  <a:moveTo>
                    <a:pt x="575741" y="36360"/>
                  </a:moveTo>
                  <a:lnTo>
                    <a:pt x="560362" y="36360"/>
                  </a:lnTo>
                  <a:lnTo>
                    <a:pt x="560362" y="80264"/>
                  </a:lnTo>
                  <a:lnTo>
                    <a:pt x="558520" y="92367"/>
                  </a:lnTo>
                  <a:lnTo>
                    <a:pt x="553237" y="101206"/>
                  </a:lnTo>
                  <a:lnTo>
                    <a:pt x="544957" y="106616"/>
                  </a:lnTo>
                  <a:lnTo>
                    <a:pt x="534098" y="108458"/>
                  </a:lnTo>
                  <a:lnTo>
                    <a:pt x="524370" y="106895"/>
                  </a:lnTo>
                  <a:lnTo>
                    <a:pt x="517169" y="102209"/>
                  </a:lnTo>
                  <a:lnTo>
                    <a:pt x="512711" y="94399"/>
                  </a:lnTo>
                  <a:lnTo>
                    <a:pt x="511187" y="83464"/>
                  </a:lnTo>
                  <a:lnTo>
                    <a:pt x="511187" y="36360"/>
                  </a:lnTo>
                  <a:lnTo>
                    <a:pt x="495808" y="36360"/>
                  </a:lnTo>
                  <a:lnTo>
                    <a:pt x="495808" y="85229"/>
                  </a:lnTo>
                  <a:lnTo>
                    <a:pt x="498373" y="101206"/>
                  </a:lnTo>
                  <a:lnTo>
                    <a:pt x="498424" y="101549"/>
                  </a:lnTo>
                  <a:lnTo>
                    <a:pt x="505841" y="113106"/>
                  </a:lnTo>
                  <a:lnTo>
                    <a:pt x="517359" y="119964"/>
                  </a:lnTo>
                  <a:lnTo>
                    <a:pt x="532333" y="122237"/>
                  </a:lnTo>
                  <a:lnTo>
                    <a:pt x="541032" y="121323"/>
                  </a:lnTo>
                  <a:lnTo>
                    <a:pt x="548906" y="118656"/>
                  </a:lnTo>
                  <a:lnTo>
                    <a:pt x="555713" y="114325"/>
                  </a:lnTo>
                  <a:lnTo>
                    <a:pt x="561174" y="108458"/>
                  </a:lnTo>
                  <a:lnTo>
                    <a:pt x="561174" y="121323"/>
                  </a:lnTo>
                  <a:lnTo>
                    <a:pt x="575741" y="121323"/>
                  </a:lnTo>
                  <a:lnTo>
                    <a:pt x="575741" y="36360"/>
                  </a:lnTo>
                  <a:close/>
                </a:path>
                <a:path w="962659" h="332739">
                  <a:moveTo>
                    <a:pt x="674979" y="288645"/>
                  </a:moveTo>
                  <a:lnTo>
                    <a:pt x="673950" y="282714"/>
                  </a:lnTo>
                  <a:lnTo>
                    <a:pt x="671957" y="271284"/>
                  </a:lnTo>
                  <a:lnTo>
                    <a:pt x="663829" y="258368"/>
                  </a:lnTo>
                  <a:lnTo>
                    <a:pt x="663346" y="257594"/>
                  </a:lnTo>
                  <a:lnTo>
                    <a:pt x="660323" y="255549"/>
                  </a:lnTo>
                  <a:lnTo>
                    <a:pt x="660323" y="282714"/>
                  </a:lnTo>
                  <a:lnTo>
                    <a:pt x="605853" y="282714"/>
                  </a:lnTo>
                  <a:lnTo>
                    <a:pt x="633095" y="258368"/>
                  </a:lnTo>
                  <a:lnTo>
                    <a:pt x="643407" y="260172"/>
                  </a:lnTo>
                  <a:lnTo>
                    <a:pt x="651687" y="265201"/>
                  </a:lnTo>
                  <a:lnTo>
                    <a:pt x="657491" y="272897"/>
                  </a:lnTo>
                  <a:lnTo>
                    <a:pt x="660323" y="282714"/>
                  </a:lnTo>
                  <a:lnTo>
                    <a:pt x="660323" y="255549"/>
                  </a:lnTo>
                  <a:lnTo>
                    <a:pt x="650074" y="248615"/>
                  </a:lnTo>
                  <a:lnTo>
                    <a:pt x="650316" y="248615"/>
                  </a:lnTo>
                  <a:lnTo>
                    <a:pt x="633095" y="245389"/>
                  </a:lnTo>
                  <a:lnTo>
                    <a:pt x="616089" y="248615"/>
                  </a:lnTo>
                  <a:lnTo>
                    <a:pt x="602589" y="257594"/>
                  </a:lnTo>
                  <a:lnTo>
                    <a:pt x="593686" y="271284"/>
                  </a:lnTo>
                  <a:lnTo>
                    <a:pt x="590473" y="288645"/>
                  </a:lnTo>
                  <a:lnTo>
                    <a:pt x="593763" y="306108"/>
                  </a:lnTo>
                  <a:lnTo>
                    <a:pt x="603034" y="319849"/>
                  </a:lnTo>
                  <a:lnTo>
                    <a:pt x="617448" y="328841"/>
                  </a:lnTo>
                  <a:lnTo>
                    <a:pt x="636130" y="332066"/>
                  </a:lnTo>
                  <a:lnTo>
                    <a:pt x="646226" y="331177"/>
                  </a:lnTo>
                  <a:lnTo>
                    <a:pt x="655281" y="328536"/>
                  </a:lnTo>
                  <a:lnTo>
                    <a:pt x="663117" y="324218"/>
                  </a:lnTo>
                  <a:lnTo>
                    <a:pt x="669264" y="318604"/>
                  </a:lnTo>
                  <a:lnTo>
                    <a:pt x="669620" y="318287"/>
                  </a:lnTo>
                  <a:lnTo>
                    <a:pt x="661123" y="308356"/>
                  </a:lnTo>
                  <a:lnTo>
                    <a:pt x="656056" y="312864"/>
                  </a:lnTo>
                  <a:lnTo>
                    <a:pt x="650252" y="316064"/>
                  </a:lnTo>
                  <a:lnTo>
                    <a:pt x="643750" y="317969"/>
                  </a:lnTo>
                  <a:lnTo>
                    <a:pt x="636612" y="318604"/>
                  </a:lnTo>
                  <a:lnTo>
                    <a:pt x="624979" y="316826"/>
                  </a:lnTo>
                  <a:lnTo>
                    <a:pt x="615645" y="311772"/>
                  </a:lnTo>
                  <a:lnTo>
                    <a:pt x="609104" y="303936"/>
                  </a:lnTo>
                  <a:lnTo>
                    <a:pt x="605853" y="293776"/>
                  </a:lnTo>
                  <a:lnTo>
                    <a:pt x="674738" y="293776"/>
                  </a:lnTo>
                  <a:lnTo>
                    <a:pt x="674903" y="292328"/>
                  </a:lnTo>
                  <a:lnTo>
                    <a:pt x="674979" y="288645"/>
                  </a:lnTo>
                  <a:close/>
                </a:path>
                <a:path w="962659" h="332739">
                  <a:moveTo>
                    <a:pt x="693013" y="78816"/>
                  </a:moveTo>
                  <a:lnTo>
                    <a:pt x="689787" y="61112"/>
                  </a:lnTo>
                  <a:lnTo>
                    <a:pt x="681977" y="49187"/>
                  </a:lnTo>
                  <a:lnTo>
                    <a:pt x="681875" y="49022"/>
                  </a:lnTo>
                  <a:lnTo>
                    <a:pt x="680847" y="47459"/>
                  </a:lnTo>
                  <a:lnTo>
                    <a:pt x="677468" y="45275"/>
                  </a:lnTo>
                  <a:lnTo>
                    <a:pt x="677468" y="78816"/>
                  </a:lnTo>
                  <a:lnTo>
                    <a:pt x="675284" y="91135"/>
                  </a:lnTo>
                  <a:lnTo>
                    <a:pt x="669251" y="100584"/>
                  </a:lnTo>
                  <a:lnTo>
                    <a:pt x="660171" y="106641"/>
                  </a:lnTo>
                  <a:lnTo>
                    <a:pt x="648792" y="108775"/>
                  </a:lnTo>
                  <a:lnTo>
                    <a:pt x="643712" y="107810"/>
                  </a:lnTo>
                  <a:lnTo>
                    <a:pt x="637514" y="106641"/>
                  </a:lnTo>
                  <a:lnTo>
                    <a:pt x="628472" y="100584"/>
                  </a:lnTo>
                  <a:lnTo>
                    <a:pt x="622452" y="91135"/>
                  </a:lnTo>
                  <a:lnTo>
                    <a:pt x="620280" y="78816"/>
                  </a:lnTo>
                  <a:lnTo>
                    <a:pt x="622452" y="66522"/>
                  </a:lnTo>
                  <a:lnTo>
                    <a:pt x="628472" y="57137"/>
                  </a:lnTo>
                  <a:lnTo>
                    <a:pt x="637514" y="51130"/>
                  </a:lnTo>
                  <a:lnTo>
                    <a:pt x="647928" y="49187"/>
                  </a:lnTo>
                  <a:lnTo>
                    <a:pt x="648792" y="49022"/>
                  </a:lnTo>
                  <a:lnTo>
                    <a:pt x="660171" y="51130"/>
                  </a:lnTo>
                  <a:lnTo>
                    <a:pt x="669251" y="57137"/>
                  </a:lnTo>
                  <a:lnTo>
                    <a:pt x="675284" y="66522"/>
                  </a:lnTo>
                  <a:lnTo>
                    <a:pt x="677468" y="78816"/>
                  </a:lnTo>
                  <a:lnTo>
                    <a:pt x="677468" y="45275"/>
                  </a:lnTo>
                  <a:lnTo>
                    <a:pt x="667258" y="38671"/>
                  </a:lnTo>
                  <a:lnTo>
                    <a:pt x="650074" y="35560"/>
                  </a:lnTo>
                  <a:lnTo>
                    <a:pt x="641362" y="36410"/>
                  </a:lnTo>
                  <a:lnTo>
                    <a:pt x="633387" y="38950"/>
                  </a:lnTo>
                  <a:lnTo>
                    <a:pt x="626351" y="43205"/>
                  </a:lnTo>
                  <a:lnTo>
                    <a:pt x="620433" y="49187"/>
                  </a:lnTo>
                  <a:lnTo>
                    <a:pt x="620433" y="2400"/>
                  </a:lnTo>
                  <a:lnTo>
                    <a:pt x="605053" y="2400"/>
                  </a:lnTo>
                  <a:lnTo>
                    <a:pt x="605053" y="121335"/>
                  </a:lnTo>
                  <a:lnTo>
                    <a:pt x="619798" y="121335"/>
                  </a:lnTo>
                  <a:lnTo>
                    <a:pt x="619798" y="107810"/>
                  </a:lnTo>
                  <a:lnTo>
                    <a:pt x="625678" y="114122"/>
                  </a:lnTo>
                  <a:lnTo>
                    <a:pt x="632828" y="118630"/>
                  </a:lnTo>
                  <a:lnTo>
                    <a:pt x="641045" y="121335"/>
                  </a:lnTo>
                  <a:lnTo>
                    <a:pt x="650074" y="122237"/>
                  </a:lnTo>
                  <a:lnTo>
                    <a:pt x="667258" y="119100"/>
                  </a:lnTo>
                  <a:lnTo>
                    <a:pt x="680847" y="110261"/>
                  </a:lnTo>
                  <a:lnTo>
                    <a:pt x="681824" y="108775"/>
                  </a:lnTo>
                  <a:lnTo>
                    <a:pt x="689787" y="96558"/>
                  </a:lnTo>
                  <a:lnTo>
                    <a:pt x="693013" y="78816"/>
                  </a:lnTo>
                  <a:close/>
                </a:path>
                <a:path w="962659" h="332739">
                  <a:moveTo>
                    <a:pt x="729691" y="2400"/>
                  </a:moveTo>
                  <a:lnTo>
                    <a:pt x="714311" y="2400"/>
                  </a:lnTo>
                  <a:lnTo>
                    <a:pt x="714311" y="121272"/>
                  </a:lnTo>
                  <a:lnTo>
                    <a:pt x="729691" y="121272"/>
                  </a:lnTo>
                  <a:lnTo>
                    <a:pt x="729691" y="2400"/>
                  </a:lnTo>
                  <a:close/>
                </a:path>
                <a:path w="962659" h="332739">
                  <a:moveTo>
                    <a:pt x="774382" y="36360"/>
                  </a:moveTo>
                  <a:lnTo>
                    <a:pt x="759002" y="36360"/>
                  </a:lnTo>
                  <a:lnTo>
                    <a:pt x="759002" y="121272"/>
                  </a:lnTo>
                  <a:lnTo>
                    <a:pt x="774382" y="121272"/>
                  </a:lnTo>
                  <a:lnTo>
                    <a:pt x="774382" y="36360"/>
                  </a:lnTo>
                  <a:close/>
                </a:path>
                <a:path w="962659" h="332739">
                  <a:moveTo>
                    <a:pt x="776947" y="282244"/>
                  </a:moveTo>
                  <a:lnTo>
                    <a:pt x="774407" y="266357"/>
                  </a:lnTo>
                  <a:lnTo>
                    <a:pt x="774344" y="265938"/>
                  </a:lnTo>
                  <a:lnTo>
                    <a:pt x="770064" y="259168"/>
                  </a:lnTo>
                  <a:lnTo>
                    <a:pt x="769962" y="259016"/>
                  </a:lnTo>
                  <a:lnTo>
                    <a:pt x="767080" y="254444"/>
                  </a:lnTo>
                  <a:lnTo>
                    <a:pt x="755929" y="247637"/>
                  </a:lnTo>
                  <a:lnTo>
                    <a:pt x="741705" y="245389"/>
                  </a:lnTo>
                  <a:lnTo>
                    <a:pt x="732116" y="246303"/>
                  </a:lnTo>
                  <a:lnTo>
                    <a:pt x="723696" y="248958"/>
                  </a:lnTo>
                  <a:lnTo>
                    <a:pt x="716622" y="253238"/>
                  </a:lnTo>
                  <a:lnTo>
                    <a:pt x="711098" y="259016"/>
                  </a:lnTo>
                  <a:lnTo>
                    <a:pt x="711098" y="246303"/>
                  </a:lnTo>
                  <a:lnTo>
                    <a:pt x="696366" y="246303"/>
                  </a:lnTo>
                  <a:lnTo>
                    <a:pt x="696366" y="331101"/>
                  </a:lnTo>
                  <a:lnTo>
                    <a:pt x="711746" y="331101"/>
                  </a:lnTo>
                  <a:lnTo>
                    <a:pt x="711746" y="287362"/>
                  </a:lnTo>
                  <a:lnTo>
                    <a:pt x="713651" y="275183"/>
                  </a:lnTo>
                  <a:lnTo>
                    <a:pt x="719074" y="266357"/>
                  </a:lnTo>
                  <a:lnTo>
                    <a:pt x="727557" y="260985"/>
                  </a:lnTo>
                  <a:lnTo>
                    <a:pt x="738657" y="259168"/>
                  </a:lnTo>
                  <a:lnTo>
                    <a:pt x="748385" y="260705"/>
                  </a:lnTo>
                  <a:lnTo>
                    <a:pt x="755573" y="265341"/>
                  </a:lnTo>
                  <a:lnTo>
                    <a:pt x="760031" y="273100"/>
                  </a:lnTo>
                  <a:lnTo>
                    <a:pt x="761568" y="283997"/>
                  </a:lnTo>
                  <a:lnTo>
                    <a:pt x="761568" y="331101"/>
                  </a:lnTo>
                  <a:lnTo>
                    <a:pt x="776947" y="331101"/>
                  </a:lnTo>
                  <a:lnTo>
                    <a:pt x="776947" y="282244"/>
                  </a:lnTo>
                  <a:close/>
                </a:path>
                <a:path w="962659" h="332739">
                  <a:moveTo>
                    <a:pt x="777100" y="4330"/>
                  </a:moveTo>
                  <a:lnTo>
                    <a:pt x="772617" y="0"/>
                  </a:lnTo>
                  <a:lnTo>
                    <a:pt x="760768" y="0"/>
                  </a:lnTo>
                  <a:lnTo>
                    <a:pt x="756285" y="4483"/>
                  </a:lnTo>
                  <a:lnTo>
                    <a:pt x="756285" y="15697"/>
                  </a:lnTo>
                  <a:lnTo>
                    <a:pt x="760768" y="20027"/>
                  </a:lnTo>
                  <a:lnTo>
                    <a:pt x="772782" y="20027"/>
                  </a:lnTo>
                  <a:lnTo>
                    <a:pt x="777100" y="15544"/>
                  </a:lnTo>
                  <a:lnTo>
                    <a:pt x="777100" y="4330"/>
                  </a:lnTo>
                  <a:close/>
                </a:path>
                <a:path w="962659" h="332739">
                  <a:moveTo>
                    <a:pt x="866495" y="306908"/>
                  </a:moveTo>
                  <a:lnTo>
                    <a:pt x="858088" y="290068"/>
                  </a:lnTo>
                  <a:lnTo>
                    <a:pt x="839584" y="283705"/>
                  </a:lnTo>
                  <a:lnTo>
                    <a:pt x="821080" y="279768"/>
                  </a:lnTo>
                  <a:lnTo>
                    <a:pt x="812660" y="270230"/>
                  </a:lnTo>
                  <a:lnTo>
                    <a:pt x="812660" y="263499"/>
                  </a:lnTo>
                  <a:lnTo>
                    <a:pt x="819238" y="258533"/>
                  </a:lnTo>
                  <a:lnTo>
                    <a:pt x="832688" y="258533"/>
                  </a:lnTo>
                  <a:lnTo>
                    <a:pt x="838949" y="258889"/>
                  </a:lnTo>
                  <a:lnTo>
                    <a:pt x="845185" y="260032"/>
                  </a:lnTo>
                  <a:lnTo>
                    <a:pt x="851293" y="262115"/>
                  </a:lnTo>
                  <a:lnTo>
                    <a:pt x="857199" y="265252"/>
                  </a:lnTo>
                  <a:lnTo>
                    <a:pt x="860831" y="258533"/>
                  </a:lnTo>
                  <a:lnTo>
                    <a:pt x="832853" y="245389"/>
                  </a:lnTo>
                  <a:lnTo>
                    <a:pt x="818134" y="247230"/>
                  </a:lnTo>
                  <a:lnTo>
                    <a:pt x="806983" y="252425"/>
                  </a:lnTo>
                  <a:lnTo>
                    <a:pt x="799922" y="260464"/>
                  </a:lnTo>
                  <a:lnTo>
                    <a:pt x="797445" y="270865"/>
                  </a:lnTo>
                  <a:lnTo>
                    <a:pt x="805827" y="288124"/>
                  </a:lnTo>
                  <a:lnTo>
                    <a:pt x="824280" y="294576"/>
                  </a:lnTo>
                  <a:lnTo>
                    <a:pt x="842733" y="298259"/>
                  </a:lnTo>
                  <a:lnTo>
                    <a:pt x="851115" y="307225"/>
                  </a:lnTo>
                  <a:lnTo>
                    <a:pt x="851115" y="314439"/>
                  </a:lnTo>
                  <a:lnTo>
                    <a:pt x="845185" y="318770"/>
                  </a:lnTo>
                  <a:lnTo>
                    <a:pt x="830922" y="318770"/>
                  </a:lnTo>
                  <a:lnTo>
                    <a:pt x="822629" y="318109"/>
                  </a:lnTo>
                  <a:lnTo>
                    <a:pt x="814590" y="316280"/>
                  </a:lnTo>
                  <a:lnTo>
                    <a:pt x="807275" y="313499"/>
                  </a:lnTo>
                  <a:lnTo>
                    <a:pt x="801128" y="309956"/>
                  </a:lnTo>
                  <a:lnTo>
                    <a:pt x="794727" y="322135"/>
                  </a:lnTo>
                  <a:lnTo>
                    <a:pt x="801192" y="326047"/>
                  </a:lnTo>
                  <a:lnTo>
                    <a:pt x="809625" y="329196"/>
                  </a:lnTo>
                  <a:lnTo>
                    <a:pt x="819365" y="331304"/>
                  </a:lnTo>
                  <a:lnTo>
                    <a:pt x="829805" y="332066"/>
                  </a:lnTo>
                  <a:lnTo>
                    <a:pt x="845070" y="330301"/>
                  </a:lnTo>
                  <a:lnTo>
                    <a:pt x="856615" y="325259"/>
                  </a:lnTo>
                  <a:lnTo>
                    <a:pt x="862609" y="318770"/>
                  </a:lnTo>
                  <a:lnTo>
                    <a:pt x="863942" y="317322"/>
                  </a:lnTo>
                  <a:lnTo>
                    <a:pt x="866419" y="307225"/>
                  </a:lnTo>
                  <a:lnTo>
                    <a:pt x="866495" y="306908"/>
                  </a:lnTo>
                  <a:close/>
                </a:path>
                <a:path w="962659" h="332739">
                  <a:moveTo>
                    <a:pt x="875309" y="53670"/>
                  </a:moveTo>
                  <a:lnTo>
                    <a:pt x="871677" y="49022"/>
                  </a:lnTo>
                  <a:lnTo>
                    <a:pt x="869200" y="45834"/>
                  </a:lnTo>
                  <a:lnTo>
                    <a:pt x="861187" y="40170"/>
                  </a:lnTo>
                  <a:lnTo>
                    <a:pt x="851585" y="36728"/>
                  </a:lnTo>
                  <a:lnTo>
                    <a:pt x="840701" y="35560"/>
                  </a:lnTo>
                  <a:lnTo>
                    <a:pt x="822680" y="38760"/>
                  </a:lnTo>
                  <a:lnTo>
                    <a:pt x="808482" y="47701"/>
                  </a:lnTo>
                  <a:lnTo>
                    <a:pt x="799312" y="61201"/>
                  </a:lnTo>
                  <a:lnTo>
                    <a:pt x="799185" y="61379"/>
                  </a:lnTo>
                  <a:lnTo>
                    <a:pt x="795845" y="78816"/>
                  </a:lnTo>
                  <a:lnTo>
                    <a:pt x="799185" y="96278"/>
                  </a:lnTo>
                  <a:lnTo>
                    <a:pt x="808482" y="110020"/>
                  </a:lnTo>
                  <a:lnTo>
                    <a:pt x="822680" y="119011"/>
                  </a:lnTo>
                  <a:lnTo>
                    <a:pt x="840701" y="122237"/>
                  </a:lnTo>
                  <a:lnTo>
                    <a:pt x="851585" y="121043"/>
                  </a:lnTo>
                  <a:lnTo>
                    <a:pt x="861187" y="117551"/>
                  </a:lnTo>
                  <a:lnTo>
                    <a:pt x="869200" y="111823"/>
                  </a:lnTo>
                  <a:lnTo>
                    <a:pt x="871575" y="108775"/>
                  </a:lnTo>
                  <a:lnTo>
                    <a:pt x="875309" y="103974"/>
                  </a:lnTo>
                  <a:lnTo>
                    <a:pt x="863612" y="96596"/>
                  </a:lnTo>
                  <a:lnTo>
                    <a:pt x="859015" y="102019"/>
                  </a:lnTo>
                  <a:lnTo>
                    <a:pt x="853516" y="105816"/>
                  </a:lnTo>
                  <a:lnTo>
                    <a:pt x="847293" y="108051"/>
                  </a:lnTo>
                  <a:lnTo>
                    <a:pt x="840536" y="108775"/>
                  </a:lnTo>
                  <a:lnTo>
                    <a:pt x="828954" y="106692"/>
                  </a:lnTo>
                  <a:lnTo>
                    <a:pt x="819708" y="100711"/>
                  </a:lnTo>
                  <a:lnTo>
                    <a:pt x="813600" y="91274"/>
                  </a:lnTo>
                  <a:lnTo>
                    <a:pt x="811390" y="78816"/>
                  </a:lnTo>
                  <a:lnTo>
                    <a:pt x="813600" y="66522"/>
                  </a:lnTo>
                  <a:lnTo>
                    <a:pt x="819708" y="57137"/>
                  </a:lnTo>
                  <a:lnTo>
                    <a:pt x="828954" y="51130"/>
                  </a:lnTo>
                  <a:lnTo>
                    <a:pt x="840536" y="49022"/>
                  </a:lnTo>
                  <a:lnTo>
                    <a:pt x="847293" y="49745"/>
                  </a:lnTo>
                  <a:lnTo>
                    <a:pt x="853516" y="51981"/>
                  </a:lnTo>
                  <a:lnTo>
                    <a:pt x="859015" y="55778"/>
                  </a:lnTo>
                  <a:lnTo>
                    <a:pt x="863612" y="61201"/>
                  </a:lnTo>
                  <a:lnTo>
                    <a:pt x="875309" y="53670"/>
                  </a:lnTo>
                  <a:close/>
                </a:path>
                <a:path w="962659" h="332739">
                  <a:moveTo>
                    <a:pt x="962367" y="288645"/>
                  </a:moveTo>
                  <a:lnTo>
                    <a:pt x="961339" y="282714"/>
                  </a:lnTo>
                  <a:lnTo>
                    <a:pt x="959345" y="271284"/>
                  </a:lnTo>
                  <a:lnTo>
                    <a:pt x="951217" y="258368"/>
                  </a:lnTo>
                  <a:lnTo>
                    <a:pt x="950734" y="257594"/>
                  </a:lnTo>
                  <a:lnTo>
                    <a:pt x="947712" y="255549"/>
                  </a:lnTo>
                  <a:lnTo>
                    <a:pt x="947712" y="282714"/>
                  </a:lnTo>
                  <a:lnTo>
                    <a:pt x="893241" y="282714"/>
                  </a:lnTo>
                  <a:lnTo>
                    <a:pt x="920483" y="258368"/>
                  </a:lnTo>
                  <a:lnTo>
                    <a:pt x="930795" y="260172"/>
                  </a:lnTo>
                  <a:lnTo>
                    <a:pt x="939076" y="265201"/>
                  </a:lnTo>
                  <a:lnTo>
                    <a:pt x="944880" y="272897"/>
                  </a:lnTo>
                  <a:lnTo>
                    <a:pt x="947712" y="282714"/>
                  </a:lnTo>
                  <a:lnTo>
                    <a:pt x="947712" y="255549"/>
                  </a:lnTo>
                  <a:lnTo>
                    <a:pt x="937463" y="248615"/>
                  </a:lnTo>
                  <a:lnTo>
                    <a:pt x="937691" y="248615"/>
                  </a:lnTo>
                  <a:lnTo>
                    <a:pt x="920483" y="245389"/>
                  </a:lnTo>
                  <a:lnTo>
                    <a:pt x="903478" y="248615"/>
                  </a:lnTo>
                  <a:lnTo>
                    <a:pt x="889977" y="257594"/>
                  </a:lnTo>
                  <a:lnTo>
                    <a:pt x="881075" y="271284"/>
                  </a:lnTo>
                  <a:lnTo>
                    <a:pt x="877862" y="288645"/>
                  </a:lnTo>
                  <a:lnTo>
                    <a:pt x="881138" y="306108"/>
                  </a:lnTo>
                  <a:lnTo>
                    <a:pt x="890422" y="319849"/>
                  </a:lnTo>
                  <a:lnTo>
                    <a:pt x="904824" y="328841"/>
                  </a:lnTo>
                  <a:lnTo>
                    <a:pt x="923518" y="332066"/>
                  </a:lnTo>
                  <a:lnTo>
                    <a:pt x="933615" y="331177"/>
                  </a:lnTo>
                  <a:lnTo>
                    <a:pt x="942670" y="328536"/>
                  </a:lnTo>
                  <a:lnTo>
                    <a:pt x="950506" y="324218"/>
                  </a:lnTo>
                  <a:lnTo>
                    <a:pt x="956652" y="318604"/>
                  </a:lnTo>
                  <a:lnTo>
                    <a:pt x="957008" y="318287"/>
                  </a:lnTo>
                  <a:lnTo>
                    <a:pt x="948512" y="308356"/>
                  </a:lnTo>
                  <a:lnTo>
                    <a:pt x="943444" y="312864"/>
                  </a:lnTo>
                  <a:lnTo>
                    <a:pt x="937641" y="316064"/>
                  </a:lnTo>
                  <a:lnTo>
                    <a:pt x="931138" y="317969"/>
                  </a:lnTo>
                  <a:lnTo>
                    <a:pt x="924001" y="318604"/>
                  </a:lnTo>
                  <a:lnTo>
                    <a:pt x="912368" y="316826"/>
                  </a:lnTo>
                  <a:lnTo>
                    <a:pt x="903033" y="311772"/>
                  </a:lnTo>
                  <a:lnTo>
                    <a:pt x="896493" y="303936"/>
                  </a:lnTo>
                  <a:lnTo>
                    <a:pt x="893241" y="293776"/>
                  </a:lnTo>
                  <a:lnTo>
                    <a:pt x="962126" y="293776"/>
                  </a:lnTo>
                  <a:lnTo>
                    <a:pt x="962291" y="292328"/>
                  </a:lnTo>
                  <a:lnTo>
                    <a:pt x="962367" y="288645"/>
                  </a:lnTo>
                  <a:close/>
                </a:path>
                <a:path w="962659" h="332739">
                  <a:moveTo>
                    <a:pt x="962456" y="83464"/>
                  </a:moveTo>
                  <a:lnTo>
                    <a:pt x="952982" y="44081"/>
                  </a:lnTo>
                  <a:lnTo>
                    <a:pt x="926084" y="35572"/>
                  </a:lnTo>
                  <a:lnTo>
                    <a:pt x="916101" y="36283"/>
                  </a:lnTo>
                  <a:lnTo>
                    <a:pt x="906741" y="38366"/>
                  </a:lnTo>
                  <a:lnTo>
                    <a:pt x="898283" y="41783"/>
                  </a:lnTo>
                  <a:lnTo>
                    <a:pt x="891006" y="46456"/>
                  </a:lnTo>
                  <a:lnTo>
                    <a:pt x="897407" y="57988"/>
                  </a:lnTo>
                  <a:lnTo>
                    <a:pt x="902893" y="54254"/>
                  </a:lnTo>
                  <a:lnTo>
                    <a:pt x="909548" y="51320"/>
                  </a:lnTo>
                  <a:lnTo>
                    <a:pt x="916787" y="49504"/>
                  </a:lnTo>
                  <a:lnTo>
                    <a:pt x="924318" y="48856"/>
                  </a:lnTo>
                  <a:lnTo>
                    <a:pt x="934300" y="50241"/>
                  </a:lnTo>
                  <a:lnTo>
                    <a:pt x="941400" y="54254"/>
                  </a:lnTo>
                  <a:lnTo>
                    <a:pt x="945654" y="60693"/>
                  </a:lnTo>
                  <a:lnTo>
                    <a:pt x="947077" y="69367"/>
                  </a:lnTo>
                  <a:lnTo>
                    <a:pt x="947077" y="72402"/>
                  </a:lnTo>
                  <a:lnTo>
                    <a:pt x="947077" y="83464"/>
                  </a:lnTo>
                  <a:lnTo>
                    <a:pt x="947077" y="95313"/>
                  </a:lnTo>
                  <a:lnTo>
                    <a:pt x="943241" y="101790"/>
                  </a:lnTo>
                  <a:lnTo>
                    <a:pt x="937704" y="106514"/>
                  </a:lnTo>
                  <a:lnTo>
                    <a:pt x="930719" y="109397"/>
                  </a:lnTo>
                  <a:lnTo>
                    <a:pt x="922553" y="110375"/>
                  </a:lnTo>
                  <a:lnTo>
                    <a:pt x="910869" y="110375"/>
                  </a:lnTo>
                  <a:lnTo>
                    <a:pt x="903820" y="105092"/>
                  </a:lnTo>
                  <a:lnTo>
                    <a:pt x="903820" y="89395"/>
                  </a:lnTo>
                  <a:lnTo>
                    <a:pt x="908138" y="83464"/>
                  </a:lnTo>
                  <a:lnTo>
                    <a:pt x="947077" y="83464"/>
                  </a:lnTo>
                  <a:lnTo>
                    <a:pt x="947077" y="72402"/>
                  </a:lnTo>
                  <a:lnTo>
                    <a:pt x="922718" y="72402"/>
                  </a:lnTo>
                  <a:lnTo>
                    <a:pt x="906716" y="74371"/>
                  </a:lnTo>
                  <a:lnTo>
                    <a:pt x="896162" y="79717"/>
                  </a:lnTo>
                  <a:lnTo>
                    <a:pt x="890371" y="87617"/>
                  </a:lnTo>
                  <a:lnTo>
                    <a:pt x="888593" y="97243"/>
                  </a:lnTo>
                  <a:lnTo>
                    <a:pt x="890803" y="107365"/>
                  </a:lnTo>
                  <a:lnTo>
                    <a:pt x="897089" y="115265"/>
                  </a:lnTo>
                  <a:lnTo>
                    <a:pt x="906983" y="120396"/>
                  </a:lnTo>
                  <a:lnTo>
                    <a:pt x="920000" y="122237"/>
                  </a:lnTo>
                  <a:lnTo>
                    <a:pt x="929246" y="121412"/>
                  </a:lnTo>
                  <a:lnTo>
                    <a:pt x="936993" y="119024"/>
                  </a:lnTo>
                  <a:lnTo>
                    <a:pt x="943127" y="115265"/>
                  </a:lnTo>
                  <a:lnTo>
                    <a:pt x="947585" y="110375"/>
                  </a:lnTo>
                  <a:lnTo>
                    <a:pt x="947877" y="110058"/>
                  </a:lnTo>
                  <a:lnTo>
                    <a:pt x="947877" y="121272"/>
                  </a:lnTo>
                  <a:lnTo>
                    <a:pt x="962456" y="121272"/>
                  </a:lnTo>
                  <a:lnTo>
                    <a:pt x="962456" y="110058"/>
                  </a:lnTo>
                  <a:lnTo>
                    <a:pt x="962456" y="83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300426" y="2338206"/>
              <a:ext cx="1263015" cy="21590"/>
            </a:xfrm>
            <a:custGeom>
              <a:avLst/>
              <a:gdLst/>
              <a:ahLst/>
              <a:cxnLst/>
              <a:rect l="l" t="t" r="r" b="b"/>
              <a:pathLst>
                <a:path w="1263015" h="21589">
                  <a:moveTo>
                    <a:pt x="1262865" y="0"/>
                  </a:moveTo>
                  <a:lnTo>
                    <a:pt x="0" y="0"/>
                  </a:lnTo>
                  <a:lnTo>
                    <a:pt x="0" y="20981"/>
                  </a:lnTo>
                  <a:lnTo>
                    <a:pt x="1262865" y="20981"/>
                  </a:lnTo>
                  <a:lnTo>
                    <a:pt x="1262865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30889" y="778828"/>
              <a:ext cx="1201939" cy="119590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4424012" y="2050005"/>
            <a:ext cx="1861185" cy="46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5080" indent="-336550">
              <a:lnSpc>
                <a:spcPct val="145800"/>
              </a:lnSpc>
              <a:spcBef>
                <a:spcPts val="100"/>
              </a:spcBef>
            </a:pP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T</a:t>
            </a:r>
            <a:r>
              <a:rPr sz="1000" spc="-8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R</a:t>
            </a:r>
            <a:r>
              <a:rPr sz="1000" spc="-8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I</a:t>
            </a:r>
            <a:r>
              <a:rPr sz="1000" spc="-8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5A5A5A"/>
                </a:solidFill>
                <a:latin typeface="Calibri"/>
                <a:cs typeface="Calibri"/>
              </a:rPr>
              <a:t>B</a:t>
            </a:r>
            <a:r>
              <a:rPr sz="1000" spc="-7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U</a:t>
            </a:r>
            <a:r>
              <a:rPr sz="1000" spc="-8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N</a:t>
            </a:r>
            <a:r>
              <a:rPr sz="1000" spc="-8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A</a:t>
            </a:r>
            <a:r>
              <a:rPr sz="1000" spc="-7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L</a:t>
            </a:r>
            <a:r>
              <a:rPr sz="1000" spc="15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D</a:t>
            </a:r>
            <a:r>
              <a:rPr sz="1000" spc="-9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A</a:t>
            </a:r>
            <a:r>
              <a:rPr sz="1000" spc="15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G</a:t>
            </a:r>
            <a:r>
              <a:rPr sz="1000" spc="-8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O</a:t>
            </a:r>
            <a:r>
              <a:rPr sz="1000" spc="-9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V</a:t>
            </a:r>
            <a:r>
              <a:rPr sz="1000" spc="-7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E</a:t>
            </a:r>
            <a:r>
              <a:rPr sz="1000" spc="-8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R</a:t>
            </a:r>
            <a:r>
              <a:rPr sz="1000" spc="-8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N</a:t>
            </a:r>
            <a:r>
              <a:rPr sz="1000" spc="-7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A</a:t>
            </a:r>
            <a:r>
              <a:rPr sz="1000" spc="-8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N</a:t>
            </a:r>
            <a:r>
              <a:rPr sz="1000" spc="-8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Ç</a:t>
            </a:r>
            <a:r>
              <a:rPr sz="1000" spc="-8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5A5A5A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 P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Ú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5A5A5A"/>
                </a:solidFill>
                <a:latin typeface="Calibri"/>
                <a:cs typeface="Calibri"/>
              </a:rPr>
              <a:t>B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L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I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C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A</a:t>
            </a:r>
            <a:r>
              <a:rPr sz="1000" spc="1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C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ATA</a:t>
            </a:r>
            <a:r>
              <a:rPr sz="1000" spc="-6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R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I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N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A5A5A"/>
                </a:solidFill>
                <a:latin typeface="Calibri"/>
                <a:cs typeface="Calibri"/>
              </a:rPr>
              <a:t>E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N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A5A5A"/>
                </a:solidFill>
                <a:latin typeface="Calibri"/>
                <a:cs typeface="Calibri"/>
              </a:rPr>
              <a:t>S</a:t>
            </a:r>
            <a:r>
              <a:rPr sz="1000" spc="-7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5A5A5A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PRODUÇÃO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180590">
              <a:lnSpc>
                <a:spcPct val="100000"/>
              </a:lnSpc>
              <a:spcBef>
                <a:spcPts val="200"/>
              </a:spcBef>
            </a:pPr>
            <a:r>
              <a:rPr b="1" dirty="0">
                <a:latin typeface="Calibri"/>
                <a:cs typeface="Calibri"/>
              </a:rPr>
              <a:t>©</a:t>
            </a:r>
            <a:r>
              <a:rPr b="1" spc="135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0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spc="-30" baseline="2777" dirty="0">
                <a:latin typeface="Calibri"/>
                <a:cs typeface="Calibri"/>
              </a:rPr>
              <a:t>2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5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4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I</a:t>
            </a:r>
            <a:r>
              <a:rPr sz="1500" b="1" spc="-82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O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N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-</a:t>
            </a:r>
            <a:r>
              <a:rPr sz="1500" b="1" spc="254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T</a:t>
            </a:r>
            <a:r>
              <a:rPr sz="1500" b="1" spc="-120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E</a:t>
            </a:r>
            <a:r>
              <a:rPr sz="1500" b="1" spc="-97" baseline="2777" dirty="0">
                <a:latin typeface="Calibri"/>
                <a:cs typeface="Calibri"/>
              </a:rPr>
              <a:t> </a:t>
            </a:r>
            <a:r>
              <a:rPr sz="1500" b="1" spc="-15" baseline="2777" dirty="0">
                <a:latin typeface="Calibri"/>
                <a:cs typeface="Calibri"/>
              </a:rPr>
              <a:t>S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="1" baseline="2777" dirty="0">
                <a:latin typeface="Calibri"/>
                <a:cs typeface="Calibri"/>
              </a:rPr>
              <a:t>C</a:t>
            </a:r>
            <a:r>
              <a:rPr sz="1500" b="1" spc="-89" baseline="2777" dirty="0">
                <a:latin typeface="Calibri"/>
                <a:cs typeface="Calibri"/>
              </a:rPr>
              <a:t> </a:t>
            </a:r>
            <a:r>
              <a:rPr sz="1500" baseline="2777" dirty="0"/>
              <a:t>,</a:t>
            </a:r>
            <a:r>
              <a:rPr sz="1500" spc="254" baseline="2777" dirty="0"/>
              <a:t> </a:t>
            </a:r>
            <a:r>
              <a:rPr sz="1500" baseline="2777" dirty="0"/>
              <a:t>I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89" baseline="2777" dirty="0"/>
              <a:t> </a:t>
            </a:r>
            <a:r>
              <a:rPr sz="1500" baseline="2777" dirty="0"/>
              <a:t>s</a:t>
            </a:r>
            <a:r>
              <a:rPr sz="1500" spc="-97" baseline="2777" dirty="0"/>
              <a:t> </a:t>
            </a:r>
            <a:r>
              <a:rPr sz="1500" spc="-15" baseline="2777" dirty="0"/>
              <a:t>ti</a:t>
            </a:r>
            <a:r>
              <a:rPr sz="1500" spc="-89" baseline="2777" dirty="0"/>
              <a:t> </a:t>
            </a:r>
            <a:r>
              <a:rPr sz="1500" spc="-15" baseline="2777" dirty="0"/>
              <a:t>t</a:t>
            </a:r>
            <a:r>
              <a:rPr sz="1500" spc="-89" baseline="2777" dirty="0"/>
              <a:t> </a:t>
            </a:r>
            <a:r>
              <a:rPr sz="1500" baseline="2777" dirty="0"/>
              <a:t>u</a:t>
            </a:r>
            <a:r>
              <a:rPr sz="1500" spc="-82" baseline="2777" dirty="0"/>
              <a:t> </a:t>
            </a:r>
            <a:r>
              <a:rPr sz="1500" spc="-15" baseline="2777" dirty="0"/>
              <a:t>t</a:t>
            </a:r>
            <a:r>
              <a:rPr sz="1500" spc="-104" baseline="2777" dirty="0"/>
              <a:t> </a:t>
            </a:r>
            <a:r>
              <a:rPr sz="1500" baseline="2777" dirty="0"/>
              <a:t>o</a:t>
            </a:r>
            <a:r>
              <a:rPr sz="1500" spc="254" baseline="2777" dirty="0"/>
              <a:t> </a:t>
            </a:r>
            <a:r>
              <a:rPr sz="1500" baseline="2777" dirty="0"/>
              <a:t>d</a:t>
            </a:r>
            <a:r>
              <a:rPr sz="1500" spc="-89" baseline="2777" dirty="0"/>
              <a:t> </a:t>
            </a:r>
            <a:r>
              <a:rPr sz="1500" baseline="2777" dirty="0"/>
              <a:t>e</a:t>
            </a:r>
            <a:r>
              <a:rPr sz="1500" spc="254" baseline="2777" dirty="0"/>
              <a:t> </a:t>
            </a:r>
            <a:r>
              <a:rPr sz="1500" spc="-15" baseline="2777" dirty="0"/>
              <a:t>C</a:t>
            </a:r>
            <a:r>
              <a:rPr sz="1500" spc="-89" baseline="2777" dirty="0"/>
              <a:t> </a:t>
            </a:r>
            <a:r>
              <a:rPr sz="1500" baseline="2777" dirty="0"/>
              <a:t>o</a:t>
            </a:r>
            <a:r>
              <a:rPr sz="1500" spc="-89" baseline="2777" dirty="0"/>
              <a:t> </a:t>
            </a:r>
            <a:r>
              <a:rPr sz="1500" baseline="2777" dirty="0"/>
              <a:t>n</a:t>
            </a:r>
            <a:r>
              <a:rPr sz="1500" spc="-97" baseline="2777" dirty="0"/>
              <a:t> </a:t>
            </a:r>
            <a:r>
              <a:rPr sz="1500" spc="-15" baseline="2777" dirty="0"/>
              <a:t>t</a:t>
            </a:r>
            <a:r>
              <a:rPr sz="1500" spc="-97" baseline="2777" dirty="0"/>
              <a:t> </a:t>
            </a:r>
            <a:r>
              <a:rPr sz="1500" baseline="2777" dirty="0"/>
              <a:t>a</a:t>
            </a:r>
            <a:r>
              <a:rPr sz="1500" spc="-89" baseline="2777" dirty="0"/>
              <a:t> </a:t>
            </a:r>
            <a:r>
              <a:rPr sz="1500" spc="-75" baseline="2777" dirty="0"/>
              <a:t>s</a:t>
            </a:r>
            <a:endParaRPr sz="1500" baseline="2777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10" dirty="0"/>
              <a:t>Ó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65" dirty="0"/>
              <a:t> </a:t>
            </a:r>
            <a:r>
              <a:rPr spc="-10" dirty="0"/>
              <a:t>g</a:t>
            </a:r>
            <a:r>
              <a:rPr spc="-75" dirty="0"/>
              <a:t> </a:t>
            </a:r>
            <a:r>
              <a:rPr dirty="0"/>
              <a:t>ã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spc="-10" dirty="0"/>
              <a:t>e</a:t>
            </a:r>
            <a:r>
              <a:rPr spc="-55" dirty="0"/>
              <a:t> </a:t>
            </a:r>
            <a:r>
              <a:rPr spc="-10" dirty="0"/>
              <a:t>g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7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O</a:t>
            </a:r>
            <a:r>
              <a:rPr spc="-55" dirty="0"/>
              <a:t> </a:t>
            </a:r>
            <a:r>
              <a:rPr spc="-10" dirty="0"/>
              <a:t>r</a:t>
            </a:r>
            <a:r>
              <a:rPr spc="-70" dirty="0"/>
              <a:t> </a:t>
            </a:r>
            <a:r>
              <a:rPr spc="-10" dirty="0"/>
              <a:t>g</a:t>
            </a:r>
            <a:r>
              <a:rPr spc="-7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spc="-10" dirty="0"/>
              <a:t>z</a:t>
            </a:r>
            <a:r>
              <a:rPr spc="-7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o</a:t>
            </a:r>
            <a:r>
              <a:rPr spc="170" dirty="0"/>
              <a:t> </a:t>
            </a:r>
            <a:r>
              <a:rPr dirty="0"/>
              <a:t>Tr</a:t>
            </a:r>
            <a:r>
              <a:rPr spc="-55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b</a:t>
            </a:r>
            <a:r>
              <a:rPr spc="-60" dirty="0"/>
              <a:t> </a:t>
            </a:r>
            <a:r>
              <a:rPr dirty="0"/>
              <a:t>u</a:t>
            </a:r>
            <a:r>
              <a:rPr spc="-55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</a:t>
            </a:r>
            <a:r>
              <a:rPr spc="170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C</a:t>
            </a:r>
            <a:r>
              <a:rPr spc="-55" dirty="0"/>
              <a:t> </a:t>
            </a:r>
            <a:r>
              <a:rPr dirty="0"/>
              <a:t>o</a:t>
            </a:r>
            <a:r>
              <a:rPr spc="-55" dirty="0"/>
              <a:t> </a:t>
            </a:r>
            <a:r>
              <a:rPr dirty="0"/>
              <a:t>n</a:t>
            </a:r>
            <a:r>
              <a:rPr spc="-65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s</a:t>
            </a:r>
            <a:r>
              <a:rPr spc="175" dirty="0"/>
              <a:t> </a:t>
            </a:r>
            <a:r>
              <a:rPr dirty="0"/>
              <a:t>d</a:t>
            </a:r>
            <a:r>
              <a:rPr spc="-55" dirty="0"/>
              <a:t> </a:t>
            </a:r>
            <a:r>
              <a:rPr dirty="0"/>
              <a:t>e</a:t>
            </a:r>
            <a:r>
              <a:rPr spc="170" dirty="0"/>
              <a:t> </a:t>
            </a:r>
            <a:r>
              <a:rPr spc="-10" dirty="0"/>
              <a:t>S</a:t>
            </a:r>
            <a:r>
              <a:rPr spc="-5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n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70" dirty="0"/>
              <a:t> </a:t>
            </a:r>
            <a:r>
              <a:rPr dirty="0"/>
              <a:t>a</a:t>
            </a:r>
            <a:r>
              <a:rPr spc="175" dirty="0"/>
              <a:t> </a:t>
            </a:r>
            <a:r>
              <a:rPr spc="-10" dirty="0"/>
              <a:t>C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t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r</a:t>
            </a:r>
            <a:r>
              <a:rPr spc="-5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dirty="0"/>
              <a:t>n</a:t>
            </a:r>
            <a:r>
              <a:rPr spc="-55" dirty="0"/>
              <a:t> </a:t>
            </a:r>
            <a:r>
              <a:rPr spc="-50" dirty="0"/>
              <a:t>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651653" y="1250942"/>
            <a:ext cx="2636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5A5A5A"/>
                </a:solidFill>
                <a:latin typeface="Calibri"/>
                <a:cs typeface="Calibri"/>
              </a:rPr>
              <a:t>w</a:t>
            </a:r>
            <a:r>
              <a:rPr sz="2500" spc="-254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A5A5A"/>
                </a:solidFill>
                <a:latin typeface="Calibri"/>
                <a:cs typeface="Calibri"/>
              </a:rPr>
              <a:t>w</a:t>
            </a:r>
            <a:r>
              <a:rPr sz="2500" spc="-25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2500" spc="70" dirty="0">
                <a:solidFill>
                  <a:srgbClr val="5A5A5A"/>
                </a:solidFill>
                <a:latin typeface="Calibri"/>
                <a:cs typeface="Calibri"/>
              </a:rPr>
              <a:t>w.</a:t>
            </a:r>
            <a:r>
              <a:rPr sz="2500" spc="-26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2500" b="1" spc="225" dirty="0">
                <a:solidFill>
                  <a:srgbClr val="5A5A5A"/>
                </a:solidFill>
                <a:latin typeface="Calibri"/>
                <a:cs typeface="Calibri"/>
              </a:rPr>
              <a:t>tcesc</a:t>
            </a:r>
            <a:r>
              <a:rPr sz="2500" b="1" spc="-26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A5A5A"/>
                </a:solidFill>
                <a:latin typeface="Calibri"/>
                <a:cs typeface="Calibri"/>
              </a:rPr>
              <a:t>.</a:t>
            </a:r>
            <a:r>
              <a:rPr sz="2500" spc="-31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2500" spc="125" dirty="0">
                <a:solidFill>
                  <a:srgbClr val="5A5A5A"/>
                </a:solidFill>
                <a:latin typeface="Calibri"/>
                <a:cs typeface="Calibri"/>
              </a:rPr>
              <a:t>tc</a:t>
            </a:r>
            <a:r>
              <a:rPr sz="2500" spc="-26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A5A5A"/>
                </a:solidFill>
                <a:latin typeface="Calibri"/>
                <a:cs typeface="Calibri"/>
              </a:rPr>
              <a:t>.</a:t>
            </a:r>
            <a:r>
              <a:rPr sz="2500" spc="-26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2500" spc="120" dirty="0">
                <a:solidFill>
                  <a:srgbClr val="5A5A5A"/>
                </a:solidFill>
                <a:latin typeface="Calibri"/>
                <a:cs typeface="Calibri"/>
              </a:rPr>
              <a:t>br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655745" y="5030775"/>
            <a:ext cx="1541145" cy="164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650" b="1" spc="-25" dirty="0">
                <a:solidFill>
                  <a:srgbClr val="CCCCCC"/>
                </a:solidFill>
                <a:latin typeface="Century Gothic Bold"/>
                <a:cs typeface="Century Gothic Bold"/>
              </a:rPr>
              <a:t>20</a:t>
            </a:r>
            <a:endParaRPr sz="10650">
              <a:latin typeface="Century Gothic Bold"/>
              <a:cs typeface="Century Gothic 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55745" y="6175669"/>
            <a:ext cx="1541145" cy="164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650" b="1" spc="-25" dirty="0">
                <a:solidFill>
                  <a:srgbClr val="CCCCCC"/>
                </a:solidFill>
                <a:latin typeface="Century Gothic Bold"/>
                <a:cs typeface="Century Gothic Bold"/>
              </a:rPr>
              <a:t>25</a:t>
            </a:r>
            <a:endParaRPr sz="10650">
              <a:latin typeface="Century Gothic Bold"/>
              <a:cs typeface="Century Gothic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3B321-CA4C-61CE-9835-531BC3A85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CA0EA86-ACA3-E2E2-D3D6-5E6ADF703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430" y="1013890"/>
            <a:ext cx="14674672" cy="1424940"/>
          </a:xfrm>
        </p:spPr>
        <p:txBody>
          <a:bodyPr anchor="t">
            <a:noAutofit/>
          </a:bodyPr>
          <a:lstStyle/>
          <a:p>
            <a:pPr algn="l"/>
            <a:r>
              <a:rPr lang="pt-BR" sz="62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DA LEGISLAÇÃO DE PESSOAL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2C3491C-0327-A49E-5F85-3B3EBC7BD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30" y="2438830"/>
            <a:ext cx="14542120" cy="7489218"/>
          </a:xfrm>
        </p:spPr>
        <p:txBody>
          <a:bodyPr>
            <a:normAutofit fontScale="40000" lnSpcReduction="20000"/>
          </a:bodyPr>
          <a:lstStyle/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Princípios e regras constitucionais (CF/88 e CE/89).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Conhecimento amplo da legislação de pessoal (LRF e outras).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Lei orgânica do município.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Estatuto, plano de carreira/cargos/vencimentos.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Leis que concedem as gratificações, os reajustes e a RGA.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Lei autorizativa da contratação temporária.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Lei que cria o Regime Próprio de Previdência Social.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Orientações/Instruções Normativas/Prejulgados (TCE/SC).</a:t>
            </a: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96D817-ACA4-793C-8937-6F9839A1AA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558528" y="1527529"/>
            <a:ext cx="15080615" cy="11101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73A8C1F-D082-CBB7-863E-D877EF2F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550BF-0678-9318-FDCF-080EAA8EA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81CFEF6-E3F3-9E61-5D5F-A7ED1659C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128" y="3416403"/>
            <a:ext cx="15226975" cy="1275817"/>
          </a:xfrm>
        </p:spPr>
        <p:txBody>
          <a:bodyPr anchor="t">
            <a:noAutofit/>
          </a:bodyPr>
          <a:lstStyle/>
          <a:p>
            <a:r>
              <a:rPr lang="pt-BR" sz="561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GERENCIAMENTO DO SISTEMA REMUNERATÓRIO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2D5D251-1449-1D04-84AB-99B5CE635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30" y="2438830"/>
            <a:ext cx="14542120" cy="7489218"/>
          </a:xfrm>
        </p:spPr>
        <p:txBody>
          <a:bodyPr>
            <a:normAutofit/>
          </a:bodyPr>
          <a:lstStyle/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0E0379-6F0E-02ED-15E5-24E5AECA99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558528" y="4509962"/>
            <a:ext cx="15080615" cy="83673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01437D5-6DFC-A63F-766E-A59B20B7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4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19634-8E18-8341-9BC1-99C5944B8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9F23F52-835B-3759-A678-0FE254A6A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819" y="549954"/>
            <a:ext cx="15657770" cy="1888876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GERENCIAMENTO DO SISTEMA REMUNERATÓRIO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001AB4D-7C97-3817-BD29-D90A83906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819" y="1825774"/>
            <a:ext cx="15467223" cy="8118845"/>
          </a:xfrm>
        </p:spPr>
        <p:txBody>
          <a:bodyPr>
            <a:normAutofit/>
          </a:bodyPr>
          <a:lstStyle/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Controle da folha de pagamento em geral (diagnóstico/auditoria).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Verificar a legalidade da concessão dos vencimentos/subsídios.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Averiguar a regularidade das retenções impostas por lei.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Lei - observar a iniciativa privativa de cada caso para fixar 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remuneração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E0E86F8-DB95-4D83-CDF9-B97904D56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275818" y="1527529"/>
            <a:ext cx="15363325" cy="43079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51282F5-B952-24B1-2B5A-067794E2B1C1}"/>
              </a:ext>
            </a:extLst>
          </p:cNvPr>
          <p:cNvSpPr/>
          <p:nvPr/>
        </p:nvSpPr>
        <p:spPr>
          <a:xfrm>
            <a:off x="2256158" y="5586952"/>
            <a:ext cx="4249849" cy="419197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Fixação e aumento da remuneração dos servidores no Poder Executivo -</a:t>
            </a:r>
            <a:r>
              <a:rPr lang="pt-BR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 do Chefe do Poder Executivo</a:t>
            </a: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(art. 61, § 1º, II, “a” </a:t>
            </a: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c/c art. 37, X, da CF)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60AD726-E267-31DC-7924-A411A0B29939}"/>
              </a:ext>
            </a:extLst>
          </p:cNvPr>
          <p:cNvSpPr/>
          <p:nvPr/>
        </p:nvSpPr>
        <p:spPr>
          <a:xfrm>
            <a:off x="6884505" y="5586952"/>
            <a:ext cx="4249849" cy="419197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Fixação e aumento da remuneração dos servidores no Poder Legislativo -</a:t>
            </a:r>
            <a:r>
              <a:rPr lang="pt-BR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 do Chefe do Poder Legislativo</a:t>
            </a: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t-B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51, IV c/c art. 37, X, </a:t>
            </a: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 CF)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4995BD4-88E3-CFFA-DF35-2B3FD114CDB8}"/>
              </a:ext>
            </a:extLst>
          </p:cNvPr>
          <p:cNvSpPr/>
          <p:nvPr/>
        </p:nvSpPr>
        <p:spPr>
          <a:xfrm>
            <a:off x="11512852" y="5586952"/>
            <a:ext cx="4058092" cy="41919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987" b="1" dirty="0">
                <a:ln w="0"/>
                <a:solidFill>
                  <a:srgbClr val="FF0000"/>
                </a:solidFill>
              </a:rPr>
              <a:t>VEDAÇÃO</a:t>
            </a:r>
          </a:p>
          <a:p>
            <a:pPr algn="ctr"/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Fixação e aumento de remuneração por meio de resolução, decreto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75ED935-88C2-286F-ECDE-7EE328B0D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0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8BE35-DD81-AF21-2C57-C002D7CAA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CCE2AC4-3477-7505-7D57-C1AE79C81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GERENCIAMENTO DO SISTEMA REMUNERATÓRIO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055F1DA-5EB5-3783-4615-4345D631D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875484"/>
            <a:ext cx="16096849" cy="8052564"/>
          </a:xfrm>
        </p:spPr>
        <p:txBody>
          <a:bodyPr>
            <a:normAutofit lnSpcReduction="10000"/>
          </a:bodyPr>
          <a:lstStyle/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Lei - observar a iniciativa privativa de cada caso para fixar 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subsídio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Subsídio – parcela única (art. 39, § 4º, da CF).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846040" indent="-568974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Assegurada a RGA na mesma data e sem distinção de índices.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3428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207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6AC1FC-0818-6F4C-C1AC-F7546009EC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46195" y="897905"/>
            <a:ext cx="15992949" cy="140837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88DB60-6274-2AD8-30F7-96A2AC0C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208" y="3871078"/>
            <a:ext cx="3763087" cy="47599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36A5B91-6278-F9CB-65B9-A66FB3611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880" y="3871078"/>
            <a:ext cx="3763087" cy="471478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DEEC060-B3A0-AFB1-20B6-447947CBB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364" y="3901274"/>
            <a:ext cx="3763085" cy="471478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A676440-DAAC-D070-977E-819C03123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9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4DA8F-F66F-A987-4A7F-ACA979AE5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4A51DF-4768-F0BB-8E8A-9FC263E22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GERENCIAMENTO DO SISTEMA REMUNERATÓRIO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C3CEBAF-C602-6629-3063-A42282BCE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2306276"/>
            <a:ext cx="16096849" cy="7936584"/>
          </a:xfrm>
        </p:spPr>
        <p:txBody>
          <a:bodyPr>
            <a:normAutofit fontScale="25000" lnSpcReduction="20000"/>
          </a:bodyPr>
          <a:lstStyle/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Fixação do subsídio dos vereadores (limites):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                     </a:t>
            </a:r>
          </a:p>
          <a:p>
            <a:pPr indent="224155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sz="1496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Art. 29, VI, da CF.</a:t>
            </a: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Limite máximo do subsídio dos vereadores corresponde – 20% a 75% do percentual do subsídio dos deputados estaduais, sendo estabelecido em face do nº de habitantes do município.</a:t>
            </a: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A correspondência ao percentual </a:t>
            </a:r>
            <a:r>
              <a:rPr lang="pt-BR" sz="1496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ocorre no momento da fixação do subsídio</a:t>
            </a: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, em face do princípio da anterioridade.</a:t>
            </a: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B367ABF-AE69-6774-8F4E-6D1AB4C239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46195" y="765354"/>
            <a:ext cx="15992949" cy="154092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0A97E22-37FE-156A-FA16-30B46D4D4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sp>
        <p:nvSpPr>
          <p:cNvPr id="10" name="Chave Esquerda 9">
            <a:extLst>
              <a:ext uri="{FF2B5EF4-FFF2-40B4-BE49-F238E27FC236}">
                <a16:creationId xmlns:a16="http://schemas.microsoft.com/office/drawing/2014/main" id="{72838A99-0D73-42CF-E1E3-F70835A29B0B}"/>
              </a:ext>
            </a:extLst>
          </p:cNvPr>
          <p:cNvSpPr/>
          <p:nvPr/>
        </p:nvSpPr>
        <p:spPr>
          <a:xfrm>
            <a:off x="2326380" y="3532392"/>
            <a:ext cx="312232" cy="1540922"/>
          </a:xfrm>
          <a:prstGeom prst="leftBrace">
            <a:avLst>
              <a:gd name="adj1" fmla="val 8333"/>
              <a:gd name="adj2" fmla="val 51729"/>
            </a:avLst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CF240E7-2068-456D-C2FB-7D9ECE1E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144" y="1969872"/>
            <a:ext cx="6477000" cy="391022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0781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AA17B-ACA5-8457-811B-EEC2EEC78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93B5ABC-06C6-33C5-7E3C-0F9CFBD96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GERENCIAMENTO DO SISTEMA REMUNERATÓRIO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9ECA65E-19CA-E3BE-DF35-0874ADD31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2008035"/>
            <a:ext cx="16096849" cy="7920014"/>
          </a:xfrm>
        </p:spPr>
        <p:txBody>
          <a:bodyPr>
            <a:normAutofit/>
          </a:bodyPr>
          <a:lstStyle/>
          <a:p>
            <a:pPr marL="977152" indent="-55165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Se aumentar a população do município no curso da legislatura pode ser concedida a adequação do subsídio dos edis ao percentual maior do deputado estadual?</a:t>
            </a:r>
          </a:p>
          <a:p>
            <a:pPr marL="977152" indent="-551658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977152" indent="-55165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Pode conceder a RGA para adequar os subsídios dos edis ao percentual máximo dos deputados estaduais?</a:t>
            </a:r>
          </a:p>
          <a:p>
            <a:pPr marL="977152" indent="-55165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977152" indent="-55165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 RGA pode majorar os subsídios dos vereadores em valor superior ao percentual dos deputados estaduais?</a:t>
            </a:r>
          </a:p>
          <a:p>
            <a:pPr marL="977152" indent="-55165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425494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0FA004-D591-C071-5D4C-CF50053C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46195" y="897905"/>
            <a:ext cx="15992949" cy="140837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1BA7262-2AD0-0BAB-B1A3-3995EE01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4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13BCE-079D-BFEC-CC15-BB913878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75C8F48-6066-7237-8FB0-48E3E44BA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GERENCIAMENTO DO SISTEMA REMUNERATÓRIO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B2D5731-69C6-C3DD-5953-F18806E7C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2008035"/>
            <a:ext cx="16096849" cy="8433656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pt-BR" sz="685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Agentes políticos: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pt-BR" sz="685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pt-BR" sz="685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pt-BR" sz="685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pt-BR" sz="685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712455" indent="-712455" algn="just">
              <a:buFont typeface="Arial" panose="020B0604020202020204" pitchFamily="34" charset="0"/>
              <a:buChar char="•"/>
              <a:defRPr/>
            </a:pPr>
            <a:r>
              <a:rPr lang="pt-BR" sz="685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Prefeito e Vice</a:t>
            </a:r>
            <a:r>
              <a:rPr lang="pt-BR" sz="6857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pt-BR" sz="6857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admitido pagamento (previsão em lei).</a:t>
            </a:r>
          </a:p>
          <a:p>
            <a:pPr marL="712455" indent="-712455" algn="just">
              <a:buFont typeface="Arial" panose="020B0604020202020204" pitchFamily="34" charset="0"/>
              <a:buChar char="•"/>
              <a:defRPr/>
            </a:pPr>
            <a:endParaRPr lang="pt-BR" sz="6857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712455" indent="-712455" algn="just">
              <a:buFont typeface="Arial" panose="020B0604020202020204" pitchFamily="34" charset="0"/>
              <a:buChar char="•"/>
              <a:defRPr/>
            </a:pPr>
            <a:r>
              <a:rPr lang="pt-BR" sz="685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Secretário</a:t>
            </a:r>
            <a:r>
              <a:rPr lang="pt-BR" sz="6857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pt-BR" sz="6857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admitido pagamento (independe de lei / sem mandato).</a:t>
            </a:r>
          </a:p>
          <a:p>
            <a:pPr marL="712455" indent="-712455" algn="just">
              <a:buFont typeface="Arial" panose="020B0604020202020204" pitchFamily="34" charset="0"/>
              <a:buChar char="•"/>
              <a:defRPr/>
            </a:pPr>
            <a:endParaRPr lang="pt-BR" sz="6857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695139" indent="-695139" algn="just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pt-BR" sz="685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Prefeito, Vice e Secretário</a:t>
            </a:r>
            <a:r>
              <a:rPr lang="pt-BR" sz="6857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pt-BR" sz="6857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Indenização férias não gozadas admitida somente se concluiu o mandato ou afastado sem o gozo de férias, se houver lei autorizadora, e não for servidor público do ente. 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561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784BA0-9375-76C5-00FD-DA1A4DE66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46195" y="897905"/>
            <a:ext cx="15992949" cy="140837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6CD587C-6239-66DF-ACDD-EE5782BD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3365500"/>
            <a:ext cx="12009812" cy="1623763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D7ECAF-564F-1C29-9CAC-66387EC65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7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48998-B951-7A2B-3411-A8323A7C0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4C2B950-2B2B-B45D-6C2F-780CADC5D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GERENCIAMENTO DO SISTEMA REMUNERATÓRIO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44F4407-63AE-0F4C-92A5-BA46F7CCE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875484"/>
            <a:ext cx="16096849" cy="8367376"/>
          </a:xfrm>
        </p:spPr>
        <p:txBody>
          <a:bodyPr>
            <a:normAutofit fontScale="25000" lnSpcReduction="20000"/>
          </a:bodyPr>
          <a:lstStyle/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496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Vereador</a:t>
            </a:r>
            <a:r>
              <a:rPr lang="pt-BR" sz="149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admitido pagamento de 13º (previsão em lei).</a:t>
            </a: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Vedado pagamento de férias (2 períodos de recesso anual).</a:t>
            </a: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Vedada parcela indenizatória em razão de participação em sessão extraordinária (mesmo que no recesso).</a:t>
            </a: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Vedado auxílio financeiro em complementação ao auxílio-doença do INSS (após o 16º dia – encargo do INSS).</a:t>
            </a: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Permitido auxílio-alimentação (atuação legiferante e fiscalizatória).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E5F487-9C93-7AED-4760-808508B36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46195" y="765354"/>
            <a:ext cx="15992949" cy="154092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421132D-9108-67F9-61D7-26D50C3C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2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013D4-F09B-8C12-10DD-CF4B5516A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746A9A7-D643-DC64-256E-5BB381DAB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GERENCIAMENTO DO SISTEMA REMUNERATÓRIO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05654F0-8191-68F5-C052-75EF79334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2008034"/>
            <a:ext cx="16096849" cy="8367866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pt-BR" sz="5922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Piso salarial profissional de certas categorias: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pt-BR" sz="5922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5922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Corresponde ao </a:t>
            </a:r>
            <a:r>
              <a:rPr lang="pt-BR" sz="5922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vencimento inicial </a:t>
            </a:r>
            <a:r>
              <a:rPr lang="pt-BR" sz="5922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de carreira (não é remuneração).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5922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Piso equivale a jornada de 40 horas semanais (proporcional / demais).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pt-BR" sz="5922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pt-BR" sz="5922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Teto remuneratório</a:t>
            </a:r>
            <a:r>
              <a:rPr lang="pt-BR" sz="5922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5922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Remuneração/subsídio – vedado exceder o teto – </a:t>
            </a:r>
            <a:r>
              <a:rPr lang="pt-BR" sz="5922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subsídio do Prefeito</a:t>
            </a:r>
            <a:r>
              <a:rPr lang="pt-BR" sz="5922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564027" indent="-564027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5922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Procuradores e advogados municipais – teto – subsídio dos desembargadores do TJ (esse, por sua vez, limitado a 90,25% do subsídio mensal dos Ministros do STF).</a:t>
            </a:r>
          </a:p>
          <a:p>
            <a:pPr marL="564027" indent="-564027" algn="just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5922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Pagamento acima do teto – obrigatório o redutor, não há direito adquirido a recebimento do valor excedente.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4207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207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A7D0535-4B0D-DDFF-B078-A6C10DE94D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46195" y="897905"/>
            <a:ext cx="15992949" cy="140837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DA4C0F3-FB8A-37EE-3A02-790970980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0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494C3-8BFB-4701-6264-0552EC609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4F23116-743B-971C-C18F-5F3B889C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GERENCIAMENTO DO SISTEMA REMUNERATÓRIO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EC60245-06CB-07EB-A6F2-37C0A7AC1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875484"/>
            <a:ext cx="16096849" cy="805256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pt-BR" sz="420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Gratificações</a:t>
            </a:r>
            <a:r>
              <a:rPr lang="pt-BR" sz="4207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pt-BR" sz="4207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712455" indent="-712455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Lei autorizativa deve especificar os cargos e valores / percentuais.</a:t>
            </a:r>
          </a:p>
          <a:p>
            <a:pPr marL="712455" indent="-712455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Necessidade de definição de critérios objetivos para concessão.</a:t>
            </a:r>
          </a:p>
          <a:p>
            <a:pPr marL="712455" indent="-712455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Vedada a previsão do percentual genérico (de até 50% / 100%).</a:t>
            </a:r>
          </a:p>
          <a:p>
            <a:pPr marL="712455" indent="-712455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Servidor ocupante de cargo de chefia pode ser concedida FG, e outras de fundamento legal diverso.</a:t>
            </a:r>
          </a:p>
          <a:p>
            <a:pPr marL="712455" indent="-71245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Vedado pagamento de verba de representação inerente ao desempenho do próprio cargo (CC).</a:t>
            </a:r>
          </a:p>
          <a:p>
            <a:pPr marL="712455" indent="-71245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Os acréscimos pecuniários não serão computados/acumulados para concessão de acréscimos ulteriores.</a:t>
            </a:r>
          </a:p>
          <a:p>
            <a:pPr marL="712455" indent="-712455" algn="just">
              <a:buFont typeface="Arial" panose="020B0604020202020204" pitchFamily="34" charset="0"/>
              <a:buChar char="•"/>
            </a:pPr>
            <a:endParaRPr lang="pt-BR" sz="4207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CD4365-1653-001D-3199-274A9C6168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46195" y="765354"/>
            <a:ext cx="15992949" cy="154092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9AB3A50-DD4B-20D4-1181-AFCF5DE30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7141419-7975-F4F8-B20D-B8159B4B3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1600" y="4356100"/>
            <a:ext cx="2209800" cy="99060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16CB0141-EA90-F46A-6C88-F48110DEDF98}"/>
              </a:ext>
            </a:extLst>
          </p:cNvPr>
          <p:cNvSpPr/>
          <p:nvPr/>
        </p:nvSpPr>
        <p:spPr>
          <a:xfrm>
            <a:off x="13009243" y="45847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91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6EFF3-13DF-C4C8-98D3-CE6B9D398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9A33C05-C4FD-4280-2CA8-FCCFE5038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430" y="1612900"/>
            <a:ext cx="14674672" cy="1905000"/>
          </a:xfrm>
        </p:spPr>
        <p:txBody>
          <a:bodyPr anchor="t">
            <a:noAutofit/>
          </a:bodyPr>
          <a:lstStyle/>
          <a:p>
            <a:r>
              <a:rPr lang="pt-BR" sz="5400" b="1" spc="915" dirty="0">
                <a:solidFill>
                  <a:srgbClr val="808080"/>
                </a:solidFill>
                <a:ea typeface="+mn-ea"/>
                <a:cs typeface="Arial"/>
              </a:rPr>
              <a:t>ATOS DE PESSOAL EM INÍCIO DE MANDATO: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CCC092E-865B-C89F-B002-FF36AAC4A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30" y="2836484"/>
            <a:ext cx="14542120" cy="6793319"/>
          </a:xfrm>
        </p:spPr>
        <p:txBody>
          <a:bodyPr>
            <a:normAutofit fontScale="92500" lnSpcReduction="20000"/>
          </a:bodyPr>
          <a:lstStyle/>
          <a:p>
            <a:pPr marL="12700"/>
            <a:endParaRPr lang="pt-BR" sz="5800" spc="915" dirty="0">
              <a:solidFill>
                <a:srgbClr val="808080"/>
              </a:solidFill>
              <a:latin typeface="+mj-lt"/>
              <a:cs typeface="Arial"/>
            </a:endParaRPr>
          </a:p>
          <a:p>
            <a:pPr marL="12700"/>
            <a:endParaRPr lang="pt-BR" sz="6400" spc="915" dirty="0">
              <a:solidFill>
                <a:srgbClr val="808080"/>
              </a:solidFill>
              <a:latin typeface="+mj-lt"/>
              <a:cs typeface="Arial"/>
            </a:endParaRPr>
          </a:p>
          <a:p>
            <a:pPr marL="12700"/>
            <a:endParaRPr lang="pt-BR" sz="5800" spc="915" dirty="0">
              <a:solidFill>
                <a:srgbClr val="808080"/>
              </a:solidFill>
              <a:latin typeface="+mj-lt"/>
              <a:cs typeface="Arial"/>
            </a:endParaRPr>
          </a:p>
          <a:p>
            <a:pPr marL="12700"/>
            <a:r>
              <a:rPr lang="pt-BR" sz="5800" b="1" spc="915" dirty="0">
                <a:solidFill>
                  <a:srgbClr val="808080"/>
                </a:solidFill>
                <a:latin typeface="+mj-lt"/>
                <a:cs typeface="Arial"/>
              </a:rPr>
              <a:t>O QUE DEVE SER OBSERVADO</a:t>
            </a:r>
          </a:p>
          <a:p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pt-BR" sz="4052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r"/>
            <a:endParaRPr lang="pt-BR" sz="4052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pt-BR" sz="4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Ana Paula Machado da Costa</a:t>
            </a:r>
          </a:p>
          <a:p>
            <a:r>
              <a:rPr lang="pt-BR" sz="4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Diretora da DAP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CECE8FE-4CEE-575E-29D2-9AC8681C6A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810386" y="3289300"/>
            <a:ext cx="15080615" cy="8382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6CFF6BC-FDB6-51F5-6E0F-8DC5AB14C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44196-5D37-2D4F-9F1C-7B764D6AE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055AC7F-7E11-D386-51ED-6B50E234B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GERENCIAMENTO DO SISTEMA REMUNERATÓRIO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7C8C80EF-D2B6-D3C8-220E-EEA8DC3EE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612900"/>
            <a:ext cx="16096849" cy="831514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pt-BR" sz="420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Horas extras: </a:t>
            </a:r>
          </a:p>
          <a:p>
            <a:pPr algn="just"/>
            <a:endParaRPr lang="pt-BR" sz="4207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Horas laboradas além da jornada normal do servidor.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Caráter eventual, excepcional e temporário.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Prévia autorização e justificativa por escrito do superior hierárquico.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Fiscalização e controle das horas extras prestadas.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Lei autorizativa </a:t>
            </a:r>
            <a:r>
              <a:rPr lang="pt-BR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(CC)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Necessidade de lei estabelecendo critérios e regras (limite máximo e %).</a:t>
            </a: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4FA2736-4ED8-9A99-B379-8DA91A2103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46195" y="897905"/>
            <a:ext cx="15992949" cy="140837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6E54278-E159-828E-655A-86262CB4F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527981-17CC-2953-677D-7C1AE26A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4200" y="8089899"/>
            <a:ext cx="8824400" cy="2438399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272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0A17A-ED6E-6B1F-F329-7FA103AD5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DBAEC8F-C734-DC8B-2BF2-04FB1AC39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GERENCIAMENTO DO SISTEMA REMUNERATÓRIO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9E07024-0B4F-754A-5A88-A4FA58F00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875483"/>
            <a:ext cx="16096849" cy="881791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pt-BR" sz="420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Horas extras: (fora do local de trabalho)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pt-BR" sz="420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Possibilidade de 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pagamento concomitante de diárias e horas extras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, desde que haja 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regulamentação local e controle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que o servidor exerceu atividade em </a:t>
            </a:r>
            <a:r>
              <a:rPr lang="pt-B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sobrejornada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Motoristas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: pode-se contar o tempo de deslocamento e não à disposição ou período de descanso.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Viagem em final de semana ou feriado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: preferência regime de compensação, com concessão de repouso semanal remunerado, podendo remunerar por horas extras, se houver regulamentação e método de aferição da jornada extraordinária.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5E87ED2-DABC-E1B7-A428-599683BD0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646195" y="897905"/>
            <a:ext cx="15992949" cy="140837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8520B56-B62D-088F-AF69-6FCBF1CB0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0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389B5-539A-4FC4-94F4-C1E770586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8D44B6D-03D0-2DF7-DCA8-9784A7911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128" y="3416403"/>
            <a:ext cx="15226975" cy="1275817"/>
          </a:xfrm>
        </p:spPr>
        <p:txBody>
          <a:bodyPr anchor="t">
            <a:noAutofit/>
          </a:bodyPr>
          <a:lstStyle/>
          <a:p>
            <a:r>
              <a:rPr lang="pt-BR" sz="561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DAS FORMAS DE ADMISSÃO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3DA96B3-81B5-8C20-2F36-46C122BD2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30" y="2438830"/>
            <a:ext cx="14542120" cy="7489218"/>
          </a:xfrm>
        </p:spPr>
        <p:txBody>
          <a:bodyPr>
            <a:normAutofit/>
          </a:bodyPr>
          <a:lstStyle/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ED3734-AF8A-33BC-C4E4-B1E86C02C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558528" y="4509962"/>
            <a:ext cx="15080615" cy="83673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2E839F5-8770-CBEA-3580-2F1C6A0C3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6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F2193-26A0-12A2-E50E-DA1308C7F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36F8ECD-7871-4214-233C-AE46B6852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DAS FORMAS DE ADMISSÃO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18F2502-6067-F391-01C3-16C6A2914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875483"/>
            <a:ext cx="16096849" cy="8052566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420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Regra geral:</a:t>
            </a:r>
          </a:p>
          <a:p>
            <a:pPr algn="just"/>
            <a:endParaRPr lang="pt-BR" sz="420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Realização de 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concurso público de provas/provas e títulos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– cargos provimento efetivo.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420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Exceção:</a:t>
            </a:r>
          </a:p>
          <a:p>
            <a:pPr algn="just"/>
            <a:endParaRPr lang="pt-BR" sz="420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Contratação temporária de excepcional interesse público: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717550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Lei local - autoriza a contratação temporária / disciplina hipóteses excepcionais.</a:t>
            </a:r>
          </a:p>
          <a:p>
            <a:pPr marL="717550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Regime jurídico do ACT - 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administrativo especial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– vínculo inicia na assinatura do contrato administrativo (não há termo de posse).</a:t>
            </a:r>
          </a:p>
          <a:p>
            <a:pPr marL="717550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Realização de prévio processo seletivo simplificado – critérios objetivos de seleção.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388928-DDB2-11F2-0868-17D2D8D6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4D6DD05-910C-11CD-CC66-69B24A881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sp>
        <p:nvSpPr>
          <p:cNvPr id="6" name="Chave Esquerda 5">
            <a:extLst>
              <a:ext uri="{FF2B5EF4-FFF2-40B4-BE49-F238E27FC236}">
                <a16:creationId xmlns:a16="http://schemas.microsoft.com/office/drawing/2014/main" id="{3C9082A4-EE40-F8E7-DC71-9533ABAFB23D}"/>
              </a:ext>
            </a:extLst>
          </p:cNvPr>
          <p:cNvSpPr/>
          <p:nvPr/>
        </p:nvSpPr>
        <p:spPr>
          <a:xfrm>
            <a:off x="646195" y="7023100"/>
            <a:ext cx="471405" cy="2698424"/>
          </a:xfrm>
          <a:prstGeom prst="leftBrace">
            <a:avLst>
              <a:gd name="adj1" fmla="val 8333"/>
              <a:gd name="adj2" fmla="val 51729"/>
            </a:avLst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647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F4295-EA60-3547-05CC-D42919695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B39DE46-E5BB-1E19-8A55-3E2292B92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DAS FORMAS DE ADMISSÃO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115A223-C704-93A4-3416-F9E36273D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875483"/>
            <a:ext cx="16096849" cy="8052566"/>
          </a:xfrm>
        </p:spPr>
        <p:txBody>
          <a:bodyPr>
            <a:normAutofit fontScale="92500" lnSpcReduction="20000"/>
          </a:bodyPr>
          <a:lstStyle/>
          <a:p>
            <a:pPr marL="128905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Contratação temporária 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excepcionalmente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admite-se a seleção por exame de títulos.</a:t>
            </a:r>
          </a:p>
          <a:p>
            <a:pPr marL="128905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Respeitar a ordem de classificação dos candidatos aprovados, permitido o reposicionamento dos candidatos para o final da lista, se previsto no edital.</a:t>
            </a:r>
          </a:p>
          <a:p>
            <a:pPr marL="128905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 desligamento do servidor temporário pressupõe extinção de vínculo e exige aprovação em novo certame.</a:t>
            </a:r>
          </a:p>
          <a:p>
            <a:pPr marL="128905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ACT não ocupa “vaga” de cargo                 desempenha “função” temporária.                   </a:t>
            </a:r>
          </a:p>
          <a:p>
            <a:pPr marL="717550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Atuação do TCE/SC neste início de mandato sobre a contratação temporária.</a:t>
            </a:r>
          </a:p>
          <a:p>
            <a:pPr indent="2651915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indent="2651915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Demandas da ouvidoria – denúncia - representação</a:t>
            </a:r>
          </a:p>
          <a:p>
            <a:pPr lvl="1" algn="r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BF6642-6801-37E7-803D-3B584726C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A8F68C2-277A-B114-7A4C-504114752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sp>
        <p:nvSpPr>
          <p:cNvPr id="7" name="Seta: Curva para a Direita 6">
            <a:extLst>
              <a:ext uri="{FF2B5EF4-FFF2-40B4-BE49-F238E27FC236}">
                <a16:creationId xmlns:a16="http://schemas.microsoft.com/office/drawing/2014/main" id="{B988761C-0164-7A01-CDFC-7F6EE1ED16D0}"/>
              </a:ext>
            </a:extLst>
          </p:cNvPr>
          <p:cNvSpPr/>
          <p:nvPr/>
        </p:nvSpPr>
        <p:spPr>
          <a:xfrm>
            <a:off x="2256156" y="8091997"/>
            <a:ext cx="766444" cy="1451839"/>
          </a:xfrm>
          <a:prstGeom prst="curvedRightArrow">
            <a:avLst>
              <a:gd name="adj1" fmla="val 25000"/>
              <a:gd name="adj2" fmla="val 50000"/>
              <a:gd name="adj3" fmla="val 397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51746D0C-A828-E48F-E0B8-B077D86C4138}"/>
              </a:ext>
            </a:extLst>
          </p:cNvPr>
          <p:cNvSpPr/>
          <p:nvPr/>
        </p:nvSpPr>
        <p:spPr>
          <a:xfrm>
            <a:off x="731935" y="2030552"/>
            <a:ext cx="492323" cy="4648200"/>
          </a:xfrm>
          <a:prstGeom prst="leftBrace">
            <a:avLst>
              <a:gd name="adj1" fmla="val 8333"/>
              <a:gd name="adj2" fmla="val 51729"/>
            </a:avLst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093F2C9-F351-6473-6782-86748065BC8E}"/>
              </a:ext>
            </a:extLst>
          </p:cNvPr>
          <p:cNvCxnSpPr/>
          <p:nvPr/>
        </p:nvCxnSpPr>
        <p:spPr>
          <a:xfrm>
            <a:off x="7857194" y="6489700"/>
            <a:ext cx="12192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572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39B4-909B-9D04-D73E-403910F1A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37191AD-D7B3-0C3C-F6DD-AFE1A5E49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5"/>
            <a:ext cx="16287395" cy="955060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DAS FORMAS DE ADMISSÃO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919261E-B463-5FE4-F37B-1C0321646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841499"/>
            <a:ext cx="16096849" cy="8686799"/>
          </a:xfrm>
        </p:spPr>
        <p:txBody>
          <a:bodyPr>
            <a:normAutofit/>
          </a:bodyPr>
          <a:lstStyle/>
          <a:p>
            <a:pPr algn="just"/>
            <a:r>
              <a:rPr lang="pt-BR" sz="420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Exceção:</a:t>
            </a:r>
          </a:p>
          <a:p>
            <a:pPr algn="just"/>
            <a:endParaRPr lang="pt-BR" sz="420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Cargos de provimento comissionado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indent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Direção, chefia e assessoramento (“nome”).</a:t>
            </a:r>
          </a:p>
          <a:p>
            <a:pPr indent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Vedadas atribuições burocráticas, operacionais, técnicas.</a:t>
            </a:r>
          </a:p>
          <a:p>
            <a:pPr indent="1110738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Irregularidades detectadas em auditorias – nome x atribuições desempenhadas:</a:t>
            </a:r>
          </a:p>
          <a:p>
            <a:pPr indent="1110738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370B31-08D2-1819-0033-DE9EAF8CE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sp>
        <p:nvSpPr>
          <p:cNvPr id="2" name="Chave Esquerda 1">
            <a:extLst>
              <a:ext uri="{FF2B5EF4-FFF2-40B4-BE49-F238E27FC236}">
                <a16:creationId xmlns:a16="http://schemas.microsoft.com/office/drawing/2014/main" id="{A6A434E7-C6E2-17D3-0264-1A7571590993}"/>
              </a:ext>
            </a:extLst>
          </p:cNvPr>
          <p:cNvSpPr/>
          <p:nvPr/>
        </p:nvSpPr>
        <p:spPr>
          <a:xfrm>
            <a:off x="1270000" y="4203700"/>
            <a:ext cx="304800" cy="1421654"/>
          </a:xfrm>
          <a:prstGeom prst="leftBrace">
            <a:avLst>
              <a:gd name="adj1" fmla="val 8333"/>
              <a:gd name="adj2" fmla="val 51729"/>
            </a:avLst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3C6400-B4D0-9CF1-A77E-77AAFE14B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428647F-0930-B5AA-E207-0B3FE71D8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794" y="7594600"/>
            <a:ext cx="12954000" cy="25146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079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48ACD-B960-1194-05CB-34B7C4E11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E08630D-3C90-20EA-22DE-47FB5039A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DAS FORMAS DE ADMISSÃO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60A2DEA-472D-A219-ABA5-4234EF575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2206860"/>
            <a:ext cx="16096849" cy="7721188"/>
          </a:xfrm>
        </p:spPr>
        <p:txBody>
          <a:bodyPr>
            <a:normAutofit/>
          </a:bodyPr>
          <a:lstStyle/>
          <a:p>
            <a:pPr algn="just"/>
            <a:r>
              <a:rPr lang="pt-BR" sz="4207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Exceção:</a:t>
            </a:r>
          </a:p>
          <a:p>
            <a:pPr algn="just"/>
            <a:endParaRPr lang="pt-BR" sz="420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Cargos de provimento comissionado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indent="1110738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indent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Lei local deve definir as atribuições.</a:t>
            </a:r>
          </a:p>
          <a:p>
            <a:pPr indent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Exigência de habilitação técnica (nível superior, grau de escolaridade).</a:t>
            </a:r>
          </a:p>
          <a:p>
            <a:pPr indent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Aproveitamento dos servidores de carreira (% mínimo).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8177D8E-6DFA-9DE0-3E12-B0DFBEAF7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sp>
        <p:nvSpPr>
          <p:cNvPr id="2" name="Chave Esquerda 1">
            <a:extLst>
              <a:ext uri="{FF2B5EF4-FFF2-40B4-BE49-F238E27FC236}">
                <a16:creationId xmlns:a16="http://schemas.microsoft.com/office/drawing/2014/main" id="{A2501288-B365-2304-1C25-BB616FCA7C5D}"/>
              </a:ext>
            </a:extLst>
          </p:cNvPr>
          <p:cNvSpPr/>
          <p:nvPr/>
        </p:nvSpPr>
        <p:spPr>
          <a:xfrm>
            <a:off x="1041400" y="5499100"/>
            <a:ext cx="381000" cy="2183654"/>
          </a:xfrm>
          <a:prstGeom prst="leftBrace">
            <a:avLst>
              <a:gd name="adj1" fmla="val 8333"/>
              <a:gd name="adj2" fmla="val 51729"/>
            </a:avLst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C731017-739D-4061-BDD2-2EA31AE6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22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0FA06-912D-950C-EDAE-7F85302ED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4CD5F50-313C-65F7-5634-DF87D088B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DAS FORMAS DE ADMISSÃO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AEFC2B7-AF3D-6DE6-3B14-AEF7E1CB3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2222499"/>
            <a:ext cx="16096849" cy="7705549"/>
          </a:xfrm>
        </p:spPr>
        <p:txBody>
          <a:bodyPr>
            <a:normAutofit lnSpcReduction="10000"/>
          </a:bodyPr>
          <a:lstStyle/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Criação de cargos comissionados – princípios constitucionais </a:t>
            </a:r>
            <a:r>
              <a:rPr lang="pt-BR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pt-BR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vedado excesso</a:t>
            </a:r>
            <a:r>
              <a:rPr lang="pt-BR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Limitações/critérios:                              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</a:t>
            </a:r>
            <a:r>
              <a:rPr lang="pt-BR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Auditorias</a:t>
            </a:r>
          </a:p>
          <a:p>
            <a:pPr indent="1110738"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Razoabilidade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= necessidade da administração pública.</a:t>
            </a:r>
          </a:p>
          <a:p>
            <a:pPr indent="1110738"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Proporcionalidade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= parâmetros com o n. de cargos efetivos.</a:t>
            </a:r>
          </a:p>
          <a:p>
            <a:pPr indent="1110738" algn="r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prevalência numérica dos cargos efetivos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534341" indent="-534341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34341" indent="-534341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Não há razão numérica universal entre a quantidade de cargos comissionados e a de cargos efetivos.</a:t>
            </a:r>
          </a:p>
          <a:p>
            <a:pPr marL="534341" indent="-534341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34341" indent="-534341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Necessário o exame das premissas fáticas de cada caso concreto.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C56975-5531-921E-87FC-73D17EFD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sp>
        <p:nvSpPr>
          <p:cNvPr id="2" name="Chave Esquerda 1">
            <a:extLst>
              <a:ext uri="{FF2B5EF4-FFF2-40B4-BE49-F238E27FC236}">
                <a16:creationId xmlns:a16="http://schemas.microsoft.com/office/drawing/2014/main" id="{C52FF8CF-23B4-DABB-B32F-9EC2463C4F7F}"/>
              </a:ext>
            </a:extLst>
          </p:cNvPr>
          <p:cNvSpPr/>
          <p:nvPr/>
        </p:nvSpPr>
        <p:spPr>
          <a:xfrm>
            <a:off x="1270000" y="4737100"/>
            <a:ext cx="228600" cy="2133600"/>
          </a:xfrm>
          <a:prstGeom prst="leftBrace">
            <a:avLst>
              <a:gd name="adj1" fmla="val 8333"/>
              <a:gd name="adj2" fmla="val 51729"/>
            </a:avLst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48DD299-DD9A-B456-B826-9AC1AE178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7DD5F6C0-B3A0-B5B3-A5DC-8F5DC29DA3B1}"/>
              </a:ext>
            </a:extLst>
          </p:cNvPr>
          <p:cNvSpPr/>
          <p:nvPr/>
        </p:nvSpPr>
        <p:spPr>
          <a:xfrm>
            <a:off x="14404808" y="30607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902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148EB-46AE-8EC7-434E-F88D8988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97454DC-7405-E669-5AD2-E59A1C4BB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DAS FORMAS DE ADMISSÃO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C81BC15-6471-B5FB-C03B-16A908702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4" y="2717751"/>
            <a:ext cx="16287395" cy="7210297"/>
          </a:xfrm>
        </p:spPr>
        <p:txBody>
          <a:bodyPr>
            <a:normAutofit/>
          </a:bodyPr>
          <a:lstStyle/>
          <a:p>
            <a:pPr algn="just"/>
            <a:r>
              <a:rPr lang="pt-BR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Observações gerais:</a:t>
            </a:r>
          </a:p>
          <a:p>
            <a:pPr algn="just"/>
            <a:endParaRPr lang="pt-BR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Nepotismo  - Súmula 13 do STF – relações de parentesco (CC ou FG) – (cruzado).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Acumulação de cargos, empregos e funções públicas (trilha de auditoria remota).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Acumulação de proventos/proventos (RPPS) e proventos com remuneração. 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Estágio probatório (avaliação).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Desvio de função.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Cessão de servidores a outro órgão ou entidade pública (vedado ao ACT e CC).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AFDC95-90CC-6A25-5436-7E403B0A4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F4073A9-F74A-1CF6-6AC0-540DB3975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5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390E1-5F21-4B37-C364-62096BD4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58B4EB1-83DB-3A68-5312-FC06E9720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128" y="3416403"/>
            <a:ext cx="15226975" cy="1275817"/>
          </a:xfrm>
        </p:spPr>
        <p:txBody>
          <a:bodyPr anchor="t">
            <a:noAutofit/>
          </a:bodyPr>
          <a:lstStyle/>
          <a:p>
            <a:r>
              <a:rPr lang="pt-BR" sz="561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SEGREGAÇÃO DE FUNÇÕES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33BAFEA-EADD-AC1A-AA35-CE1EB39C9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30" y="2438830"/>
            <a:ext cx="14542120" cy="7489218"/>
          </a:xfrm>
        </p:spPr>
        <p:txBody>
          <a:bodyPr>
            <a:normAutofit/>
          </a:bodyPr>
          <a:lstStyle/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5EE29F-08A4-687C-79F4-7E99A1712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558528" y="4509962"/>
            <a:ext cx="15080615" cy="83673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EB23BC2-819C-4905-ABE3-EFC81E384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0DB24-8AF9-246D-8BC6-DD5B3B20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BAE1122-A7A7-2914-6819-4A9696C55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430" y="1013890"/>
            <a:ext cx="14674672" cy="1424940"/>
          </a:xfrm>
        </p:spPr>
        <p:txBody>
          <a:bodyPr anchor="t">
            <a:noAutofit/>
          </a:bodyPr>
          <a:lstStyle/>
          <a:p>
            <a:r>
              <a:rPr lang="pt-BR" sz="654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AGENDA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A6555C3-BA6C-30D6-F3C0-17082F28C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30" y="2438830"/>
            <a:ext cx="14542120" cy="7489218"/>
          </a:xfrm>
        </p:spPr>
        <p:txBody>
          <a:bodyPr>
            <a:normAutofit fontScale="40000" lnSpcReduction="20000"/>
          </a:bodyPr>
          <a:lstStyle/>
          <a:p>
            <a:pPr marL="1335853" indent="-1335853" algn="l">
              <a:lnSpc>
                <a:spcPct val="15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Gestão de atos de pessoal</a:t>
            </a:r>
          </a:p>
          <a:p>
            <a:pPr marL="1335853" indent="-1335853" algn="l">
              <a:lnSpc>
                <a:spcPct val="15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Controle da legislação de pessoal</a:t>
            </a:r>
          </a:p>
          <a:p>
            <a:pPr marL="1335853" indent="-1335853" algn="l">
              <a:lnSpc>
                <a:spcPct val="15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Gerenciamento do sistema remuneratório</a:t>
            </a:r>
          </a:p>
          <a:p>
            <a:pPr marL="1335853" indent="-1335853" algn="l">
              <a:lnSpc>
                <a:spcPct val="15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Controle das formas de admissão de servidores</a:t>
            </a:r>
          </a:p>
          <a:p>
            <a:pPr marL="1335853" indent="-1335853" algn="l">
              <a:lnSpc>
                <a:spcPct val="15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Segregação de funções</a:t>
            </a:r>
          </a:p>
          <a:p>
            <a:pPr marL="1335853" indent="-1335853" algn="l">
              <a:lnSpc>
                <a:spcPct val="15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Controle interno</a:t>
            </a:r>
          </a:p>
          <a:p>
            <a:pPr marL="1335853" indent="-1335853" algn="l">
              <a:lnSpc>
                <a:spcPct val="15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Assessoria jurídica</a:t>
            </a:r>
          </a:p>
          <a:p>
            <a:pPr marL="1335853" indent="-1335853" algn="l">
              <a:lnSpc>
                <a:spcPct val="15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Prejulgados relativos a atos de pessoal</a:t>
            </a:r>
          </a:p>
          <a:p>
            <a:pPr marL="1335853" indent="-1335853" algn="l">
              <a:lnSpc>
                <a:spcPct val="150000"/>
              </a:lnSpc>
              <a:spcBef>
                <a:spcPct val="0"/>
              </a:spcBef>
              <a:buFont typeface="+mj-lt"/>
              <a:buAutoNum type="romanUcPeriod"/>
            </a:pPr>
            <a:r>
              <a:rPr lang="pt-BR" sz="10596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Publicações de atos de pessoal (TCE/SC)</a:t>
            </a:r>
          </a:p>
          <a:p>
            <a:pPr marL="1335853" indent="-1335853" algn="l">
              <a:lnSpc>
                <a:spcPct val="150000"/>
              </a:lnSpc>
              <a:spcBef>
                <a:spcPct val="0"/>
              </a:spcBef>
              <a:buFont typeface="+mj-lt"/>
              <a:buAutoNum type="romanUcPeriod"/>
            </a:pPr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F87429-26DB-BD23-BEC4-1799436B59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558528" y="1527529"/>
            <a:ext cx="15080615" cy="11101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8911872-F09A-F64C-1C5B-44B58AAF1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10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665BD-FF9A-1C58-458B-BDBA35DE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4139137-4077-D742-B268-5A2EC2BAC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SEGREGAÇÃO DE FUNÇÕES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A5AC84D-1EB8-036E-3271-C9DF2C808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607624"/>
            <a:ext cx="16096849" cy="8320425"/>
          </a:xfrm>
        </p:spPr>
        <p:txBody>
          <a:bodyPr>
            <a:normAutofit/>
          </a:bodyPr>
          <a:lstStyle/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420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Princípio básico inerente à atividade de controle (sistema).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Consiste na separação de certas atividades: 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autorização, aprovação, execução, controle e contabilização das operações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Obstar que “um agente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execute e fiscalize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um mesmo procedimento”, que exerça atividades incompatíveis.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Objetiva reduzir riscos de erros, fraudes e desperdícios.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Promover transparência e responsabilidade, mantendo cultura de conformidade no órgão. 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EEAF50-1A87-7CAC-9DD7-37E34514F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F1ED1C5-DE4F-DE14-69A0-9A9C52713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23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47336-38D3-7BD8-E493-C95D44565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260598E-B539-E7D0-7D39-3F01108E0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SEGREGAÇÃO DE FUNÇÕES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7002047D-FFF3-9566-7C8A-A05D4764E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6" y="1607624"/>
            <a:ext cx="15525217" cy="8320425"/>
          </a:xfrm>
        </p:spPr>
        <p:txBody>
          <a:bodyPr>
            <a:normAutofit fontScale="25000" lnSpcReduction="20000"/>
          </a:bodyPr>
          <a:lstStyle/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420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Conceito fundamental no controle e</a:t>
            </a:r>
          </a:p>
          <a:p>
            <a:pPr algn="just">
              <a:lnSpc>
                <a:spcPct val="170000"/>
              </a:lnSpc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gerenciamento de riscos.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1496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Deve ocorrer a devida segregação entre as funções de controle e as diversas áreas administrativas.</a:t>
            </a:r>
          </a:p>
          <a:p>
            <a:pPr marL="564027" indent="-564027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pt-BR" sz="1496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 área administrativa (executora) deve ter sua responsabilidade dividida entre as atividades de finanças, contabilidade, recursos humanos, patrimônio, licitação.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algn="just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                        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66C10B-2713-ED63-5552-4E6113777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7095E76-3E22-685A-8E49-F77B19E8E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892" y="1875483"/>
            <a:ext cx="7161980" cy="3624493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B8BD56-34C2-51F8-3DA1-199CE5055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569ADCD-BA36-E6A4-016C-313F2D5E382E}"/>
              </a:ext>
            </a:extLst>
          </p:cNvPr>
          <p:cNvSpPr/>
          <p:nvPr/>
        </p:nvSpPr>
        <p:spPr>
          <a:xfrm>
            <a:off x="6451600" y="3517900"/>
            <a:ext cx="1810296" cy="762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28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03659-DF8E-670B-EC41-745036197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67B54D7-11EE-6A10-8EB4-649B2609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SEGREGAÇÃO DE FUNÇÕES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E28A8BA-29A5-FCE2-6E9A-F73F221E7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384300"/>
            <a:ext cx="16096849" cy="8915400"/>
          </a:xfrm>
        </p:spPr>
        <p:txBody>
          <a:bodyPr>
            <a:normAutofit/>
          </a:bodyPr>
          <a:lstStyle/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420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Lei n. 14.133/2021 – Lei de licitação: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Art. 5º prevê o </a:t>
            </a:r>
            <a:r>
              <a:rPr lang="pt-BR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princípio da segregação de funções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Art. 7º compete ao gestor (ou a quem a norma de organização indicar), designar agentes públicos para desempenho das funções à execução da lei. </a:t>
            </a:r>
          </a:p>
          <a:p>
            <a:pPr marL="2236316" algn="just"/>
            <a:endParaRPr lang="pt-BR" sz="1714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236316" algn="just">
              <a:lnSpc>
                <a:spcPct val="150000"/>
              </a:lnSpc>
            </a:pPr>
            <a:r>
              <a:rPr lang="pt-BR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§ 1º - Deve a autoridade observar o </a:t>
            </a:r>
            <a:r>
              <a:rPr lang="pt-BR" sz="35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princípio da segregação de funções</a:t>
            </a:r>
            <a:r>
              <a:rPr lang="pt-BR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, vedada a designação do mesmo agente público para atuação simultânea em funções mais suscetíveis a riscos, de modo a reduzir a possibilidade da ocultação de erros e de ocorrência de fraudes na respectiva contratação.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016031A-77CE-F4DA-50AA-278302F24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EC11B50-7952-9ED2-72D8-FEB0D106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51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C1D17-75C1-B8EC-C9F4-5FE903260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9807A5F-3785-9279-1268-B8C1B3A86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SEGREGAÇÃO DE FUNÇÕES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34E08EB-1897-BA4A-2CBC-20A39C234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607624"/>
            <a:ext cx="16096849" cy="8320425"/>
          </a:xfrm>
        </p:spPr>
        <p:txBody>
          <a:bodyPr>
            <a:normAutofit/>
          </a:bodyPr>
          <a:lstStyle/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420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Orientação do TCE/SC: 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987A68-94A5-831E-AE59-87DC3E5AB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ED11ED-37F4-A2CE-52D1-5D4089CFE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6" y="3260383"/>
            <a:ext cx="6541207" cy="276703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9BF628E-CBC3-392E-C2B8-7D22712D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76" y="6726064"/>
            <a:ext cx="6659958" cy="298658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1004D68-42CD-9F21-D198-C547F7B2C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444" y="2422258"/>
            <a:ext cx="7986290" cy="7305557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88B45C6-3DF5-963A-047A-802C24879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37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A61E2-BF9D-DE74-41B7-C366599AC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304FDD0-02FC-9365-97DD-E364956A6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SEGREGAÇÃO DE FUNÇÕES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27AF12E-76CB-CE66-C485-DC285ACCD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452552"/>
            <a:ext cx="16096849" cy="8475496"/>
          </a:xfrm>
        </p:spPr>
        <p:txBody>
          <a:bodyPr>
            <a:normAutofit lnSpcReduction="10000"/>
          </a:bodyPr>
          <a:lstStyle/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420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pt-BR" sz="4363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Quadro funcional reduzido x segregação de funções </a:t>
            </a: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Ferramentas eficazes de gestão:</a:t>
            </a: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Diagnóstico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do quadro de pessoal atual.</a:t>
            </a: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Diagnóstico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da real necessidade de pessoal, por órgão de lotação.</a:t>
            </a: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Planejamento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da estrutura administrativa mínima necessária que permita a plena realização das funções, considerando o impacto orçamentário e financeiro para sua implantação (estudo: reestruturação/adequação do plano de cargos/criação ou extinção de cargos).</a:t>
            </a: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Política de atualização e revisão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do quadro de pessoal.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77F1BE-803A-AF0F-AD2E-AD2596F47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FBDDB7D-977E-ABF5-DCA8-CCDEA7C11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90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8F316-D1DD-AD07-4EBD-F24D9A0F8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E94213C-9263-A497-00D7-F924EA561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SEGREGAÇÃO DE FUNÇÕES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C971C8B-3B3A-18CB-EEB1-B289EDB77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079500"/>
            <a:ext cx="16096849" cy="9448799"/>
          </a:xfrm>
        </p:spPr>
        <p:txBody>
          <a:bodyPr>
            <a:normAutofit lnSpcReduction="10000"/>
          </a:bodyPr>
          <a:lstStyle/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4207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28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Deve-se estabelecer um quantitativo mínimo de servidores para assegurar a continuidade  dos serviços e a devida segregação de funções.</a:t>
            </a: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428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28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Verificar as reais necessidades de funcionamento de cada setor, efetivamente avaliadas quando da elaboração do orçamento.</a:t>
            </a: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428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28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Projetar a evolução futura do quadro de pessoal, considerando o quantitativo de servidores com direito à aposentadoria nos próximos anos e a necessidade de novas admissões (instrumento do planejamento).</a:t>
            </a: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428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428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Considerar as características próprias da edilidade, suas peculiaridades e objetivos traçados para atender à sociedade.</a:t>
            </a: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428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428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846040" indent="-8460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428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399C6F4-53CB-3A22-69A4-0EAAF3825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4DAA12E-DF67-F8DC-F910-6D47FAFD9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6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2D299-08FC-7644-453C-851283464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B6493E6-FFF6-2A04-34A7-CFBC412E4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128" y="3416403"/>
            <a:ext cx="15226975" cy="1275817"/>
          </a:xfrm>
        </p:spPr>
        <p:txBody>
          <a:bodyPr anchor="t">
            <a:noAutofit/>
          </a:bodyPr>
          <a:lstStyle/>
          <a:p>
            <a:r>
              <a:rPr lang="pt-BR" sz="561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INTERNO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023A475-237F-6C84-9A5C-350DA4523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30" y="2438830"/>
            <a:ext cx="14542120" cy="7489218"/>
          </a:xfrm>
        </p:spPr>
        <p:txBody>
          <a:bodyPr>
            <a:normAutofit/>
          </a:bodyPr>
          <a:lstStyle/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5E79F8-6250-6965-057E-E38C26A6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558528" y="4509962"/>
            <a:ext cx="15080615" cy="83673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DEA806A-33F9-1A53-27F8-BF7D87DB1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1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690FA-CF6B-3FF1-1317-352CE1D50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DC5FEE7-9B56-022C-372C-0DAE5ED98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INTERNO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C987F84-1E09-53EA-5C80-DABBD8E8A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875483"/>
            <a:ext cx="16096849" cy="8052566"/>
          </a:xfrm>
        </p:spPr>
        <p:txBody>
          <a:bodyPr>
            <a:normAutofit/>
          </a:bodyPr>
          <a:lstStyle/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Assume posição de destaque no setor público.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Ferramenta para melhoria da gestão.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Contribui para a tomada de decisão do gestor.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Intuito apoiar os gestores e o controle externo, na missão constitucional.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Previne erros, irregularidades, desperdícios, abusos, fraudes e desfalques.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Fiscaliza as ações (legalidade/legitimidade/economicidade/eficiência).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Pressupõe ações ordenadas de planejamento/execução/monitoramento.</a:t>
            </a:r>
          </a:p>
          <a:p>
            <a:pPr lvl="1" algn="r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021D07D-3E31-91AB-08E6-A0242C6D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6BF6139-5A55-7B82-AD80-CBBBEF4A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05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62810-53A0-1AAB-8F10-0039FB0A3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B1D9116-F174-2D5A-4957-D39A6229D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INTERNO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7D74814-0DF1-71BC-F868-DF8FBB66F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2475738"/>
            <a:ext cx="16096849" cy="7452310"/>
          </a:xfrm>
        </p:spPr>
        <p:txBody>
          <a:bodyPr>
            <a:normAutofit/>
          </a:bodyPr>
          <a:lstStyle/>
          <a:p>
            <a:pPr marL="534341" indent="-25232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A orientação geral consolidada pelo TCE/SC é no sentido de que cada Poder defina e estabeleça a sua própria unidade de controle interno, que atuará de forma integrada com o Poder Executivo, em conformidade com o disposto no art. 70 da CF e art. 62 da CE/SC.</a:t>
            </a:r>
          </a:p>
          <a:p>
            <a:pPr marL="534341" indent="-25232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34341" indent="-25232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Controle central do município / controle setorial.</a:t>
            </a:r>
          </a:p>
          <a:p>
            <a:pPr marL="534341" indent="-25232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34341" indent="-25232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Controlador interno         titular de cargo de provimento efetivo.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141D05-234C-B1F4-6DDD-9A9D6D647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258F3A5-02BA-C926-D513-617AE9226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DFE1F1E3-22EB-8C5F-9E5C-B37180409DC0}"/>
              </a:ext>
            </a:extLst>
          </p:cNvPr>
          <p:cNvCxnSpPr>
            <a:cxnSpLocks/>
          </p:cNvCxnSpPr>
          <p:nvPr/>
        </p:nvCxnSpPr>
        <p:spPr>
          <a:xfrm>
            <a:off x="5384800" y="9080500"/>
            <a:ext cx="609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94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E8B12-BBA8-D655-2CD4-5200E6C9D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9DE5489-C681-4FF9-A83F-6089E2177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INTERNO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A704EAC-81A7-8575-0E2D-DC2DAAED7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875484"/>
            <a:ext cx="16096849" cy="8052564"/>
          </a:xfrm>
        </p:spPr>
        <p:txBody>
          <a:bodyPr>
            <a:normAutofit/>
          </a:bodyPr>
          <a:lstStyle/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É de competência da Câmara, segundo a avaliação de seus membros, com base no volume e complexidade das atividades administrativas, definir:</a:t>
            </a:r>
          </a:p>
          <a:p>
            <a:pPr marL="1259166" indent="-148428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 se é suficiente atribuir a um servidor (nomeado para o cargo de provimento   específico de controlador interno) a execução das tarefas do CI;    </a:t>
            </a:r>
          </a:p>
          <a:p>
            <a:pPr marL="1110738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 se é necessária a estruturação de unidade para melhor desempenho das atividades. 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00A506-26CC-23AF-0AFD-4A31D1EC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sp>
        <p:nvSpPr>
          <p:cNvPr id="2" name="Chave Esquerda 1">
            <a:extLst>
              <a:ext uri="{FF2B5EF4-FFF2-40B4-BE49-F238E27FC236}">
                <a16:creationId xmlns:a16="http://schemas.microsoft.com/office/drawing/2014/main" id="{8D8EE874-0F41-A4BD-C4EA-FA05DF4790C3}"/>
              </a:ext>
            </a:extLst>
          </p:cNvPr>
          <p:cNvSpPr/>
          <p:nvPr/>
        </p:nvSpPr>
        <p:spPr>
          <a:xfrm>
            <a:off x="1159835" y="4683938"/>
            <a:ext cx="381089" cy="4647623"/>
          </a:xfrm>
          <a:prstGeom prst="leftBrace">
            <a:avLst>
              <a:gd name="adj1" fmla="val 8333"/>
              <a:gd name="adj2" fmla="val 51729"/>
            </a:avLst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E1A8989-2F01-3802-1BDB-13C288A06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0162A528-E19D-28CA-BEFD-158917B3D0E3}"/>
              </a:ext>
            </a:extLst>
          </p:cNvPr>
          <p:cNvCxnSpPr>
            <a:cxnSpLocks/>
          </p:cNvCxnSpPr>
          <p:nvPr/>
        </p:nvCxnSpPr>
        <p:spPr>
          <a:xfrm>
            <a:off x="1727200" y="4965700"/>
            <a:ext cx="609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070C841C-E67D-CAA2-9FA1-1FDBC30DDDD2}"/>
              </a:ext>
            </a:extLst>
          </p:cNvPr>
          <p:cNvCxnSpPr>
            <a:cxnSpLocks/>
          </p:cNvCxnSpPr>
          <p:nvPr/>
        </p:nvCxnSpPr>
        <p:spPr>
          <a:xfrm>
            <a:off x="1727200" y="7556500"/>
            <a:ext cx="609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78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7B444-8A51-4851-6CB3-3C475085A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7499816-9D30-9485-CC51-73482ABF6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84" y="1013890"/>
            <a:ext cx="15309819" cy="1424940"/>
          </a:xfrm>
        </p:spPr>
        <p:txBody>
          <a:bodyPr anchor="t">
            <a:noAutofit/>
          </a:bodyPr>
          <a:lstStyle/>
          <a:p>
            <a:r>
              <a:rPr lang="pt-BR" sz="62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DIRETORIA DE ATOS DE PESSOAL  - DAP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EB6CE0C-38E8-BC01-392C-42D02E6C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284" y="2157155"/>
            <a:ext cx="15715759" cy="7770893"/>
          </a:xfrm>
        </p:spPr>
        <p:txBody>
          <a:bodyPr>
            <a:normAutofit/>
          </a:bodyPr>
          <a:lstStyle/>
          <a:p>
            <a:pPr marL="564027" indent="-564027" algn="just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Fiscalização dos atos de pessoal das unidades jurisdicionadas.</a:t>
            </a:r>
          </a:p>
          <a:p>
            <a:pPr marL="564027" indent="-564027" algn="just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Competência: Resolução TC 149/2019.                         auditoria / inspeção</a:t>
            </a:r>
          </a:p>
          <a:p>
            <a:pPr algn="just">
              <a:spcBef>
                <a:spcPct val="0"/>
              </a:spcBef>
            </a:pPr>
            <a: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          exame / processos</a:t>
            </a: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F6F45B6-7A8B-192F-49B7-42F3BE79A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27285" y="1527529"/>
            <a:ext cx="15611860" cy="11101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D8E1FCC-95D0-8880-A451-D436A137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B3922EB-2508-774A-9632-4491763AA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4623099"/>
            <a:ext cx="6477000" cy="5056411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eta: Curva para a Direita 11">
            <a:extLst>
              <a:ext uri="{FF2B5EF4-FFF2-40B4-BE49-F238E27FC236}">
                <a16:creationId xmlns:a16="http://schemas.microsoft.com/office/drawing/2014/main" id="{89E8E5E4-DB09-7054-E6F2-D5F0F098BC8F}"/>
              </a:ext>
            </a:extLst>
          </p:cNvPr>
          <p:cNvSpPr/>
          <p:nvPr/>
        </p:nvSpPr>
        <p:spPr>
          <a:xfrm>
            <a:off x="11404600" y="3196868"/>
            <a:ext cx="609600" cy="124121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5B92A11-4E99-EFCF-7792-68EC92845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780" y="5323540"/>
            <a:ext cx="9071859" cy="5029201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827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DD854-650A-1B00-25E7-571F57AD0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D49C555-E73D-3D49-F935-9B15C9DD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INTERNO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2E0EBE4-760F-6483-6C94-2359F65A0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875484"/>
            <a:ext cx="16096849" cy="8052564"/>
          </a:xfrm>
        </p:spPr>
        <p:txBody>
          <a:bodyPr>
            <a:normAutofit lnSpcReduction="10000"/>
          </a:bodyPr>
          <a:lstStyle/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 estruturação da unidade de CI 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da Câmara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é instituída por meio de Resolução – art. 31 c/c art. 74 da CF (órgão setorial / operacional).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 Resolução que cria a unidade de CI na Câmara deve estabelecer:</a:t>
            </a:r>
          </a:p>
          <a:p>
            <a:pPr marL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As atribuições e responsabilidades do órgão e de seus integrantes.</a:t>
            </a:r>
          </a:p>
          <a:p>
            <a:pPr marL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Os cargos criados e a forma de provimento. </a:t>
            </a:r>
          </a:p>
          <a:p>
            <a:pPr marL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 carga horária.</a:t>
            </a:r>
          </a:p>
          <a:p>
            <a:pPr marL="1110738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34341" indent="-53434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Observar também as disponibilidades orçamentárias e financeiras, e os princípios da eficiência, da economicidade e da razoabilidade.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523DF5-EB57-EFF5-E37C-BF58E805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sp>
        <p:nvSpPr>
          <p:cNvPr id="2" name="Chave Esquerda 1">
            <a:extLst>
              <a:ext uri="{FF2B5EF4-FFF2-40B4-BE49-F238E27FC236}">
                <a16:creationId xmlns:a16="http://schemas.microsoft.com/office/drawing/2014/main" id="{581714DE-F08C-9999-1606-FEF51609DDB3}"/>
              </a:ext>
            </a:extLst>
          </p:cNvPr>
          <p:cNvSpPr/>
          <p:nvPr/>
        </p:nvSpPr>
        <p:spPr>
          <a:xfrm>
            <a:off x="1117600" y="5346699"/>
            <a:ext cx="457200" cy="1981200"/>
          </a:xfrm>
          <a:prstGeom prst="leftBrace">
            <a:avLst>
              <a:gd name="adj1" fmla="val 8333"/>
              <a:gd name="adj2" fmla="val 53301"/>
            </a:avLst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4DA815-6CC8-4EAA-6364-5E64EF52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75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CF0E0-184D-6209-3025-0E0BAA1CC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5BB3584-5955-15F3-319A-651564204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INTERNO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C861E46-4171-659D-46D6-728DE77B7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875484"/>
            <a:ext cx="16096849" cy="8052564"/>
          </a:xfrm>
        </p:spPr>
        <p:txBody>
          <a:bodyPr>
            <a:normAutofit/>
          </a:bodyPr>
          <a:lstStyle/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Nas Câmaras com reduzida atividade administrativa, após a instituição do serviço de controle interno, a execução das atribuições deverá ser conferida:</a:t>
            </a:r>
          </a:p>
          <a:p>
            <a:pPr marL="1259166" indent="-148428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  a servidor nomeado para o 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cargo de provimento efetivo específico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de controlador interno, ou;</a:t>
            </a:r>
          </a:p>
          <a:p>
            <a:pPr marL="1110738"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 servidor de carreira ocupante de outro cargo do quadro de pessoal próprio, com instituição de gratificação especial, </a:t>
            </a: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observado o princípio da segregação de função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DF3D56-1641-57C8-4525-310D49BC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sp>
        <p:nvSpPr>
          <p:cNvPr id="2" name="Chave Esquerda 1">
            <a:extLst>
              <a:ext uri="{FF2B5EF4-FFF2-40B4-BE49-F238E27FC236}">
                <a16:creationId xmlns:a16="http://schemas.microsoft.com/office/drawing/2014/main" id="{68BAAA5B-D10C-FB4A-C45D-DF5B277D5A28}"/>
              </a:ext>
            </a:extLst>
          </p:cNvPr>
          <p:cNvSpPr/>
          <p:nvPr/>
        </p:nvSpPr>
        <p:spPr>
          <a:xfrm>
            <a:off x="1159835" y="4683938"/>
            <a:ext cx="381089" cy="4647623"/>
          </a:xfrm>
          <a:prstGeom prst="leftBrace">
            <a:avLst>
              <a:gd name="adj1" fmla="val 8333"/>
              <a:gd name="adj2" fmla="val 51729"/>
            </a:avLst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3F82B6-FF1C-5D8A-76F5-EB955F79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276754F-6E44-D3E7-2BCA-0CCDDF7D12A6}"/>
              </a:ext>
            </a:extLst>
          </p:cNvPr>
          <p:cNvCxnSpPr>
            <a:cxnSpLocks/>
          </p:cNvCxnSpPr>
          <p:nvPr/>
        </p:nvCxnSpPr>
        <p:spPr>
          <a:xfrm>
            <a:off x="1727200" y="4965700"/>
            <a:ext cx="609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F41EDBE-AC11-BDCE-DB19-1456BA0B7237}"/>
              </a:ext>
            </a:extLst>
          </p:cNvPr>
          <p:cNvCxnSpPr>
            <a:cxnSpLocks/>
          </p:cNvCxnSpPr>
          <p:nvPr/>
        </p:nvCxnSpPr>
        <p:spPr>
          <a:xfrm>
            <a:off x="1727200" y="6718300"/>
            <a:ext cx="609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72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EC72C-B20D-E02E-2AA4-16F53A4F6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6268E25-8CE2-DA8E-BCF7-18AA88972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128" y="3416403"/>
            <a:ext cx="15226975" cy="1275817"/>
          </a:xfrm>
        </p:spPr>
        <p:txBody>
          <a:bodyPr anchor="t">
            <a:noAutofit/>
          </a:bodyPr>
          <a:lstStyle/>
          <a:p>
            <a:r>
              <a:rPr lang="pt-BR" sz="561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ASSESSORIA JURÍDICA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A412842-E37C-1FB1-F801-0A771ABE2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30" y="2438830"/>
            <a:ext cx="14542120" cy="7489218"/>
          </a:xfrm>
        </p:spPr>
        <p:txBody>
          <a:bodyPr>
            <a:normAutofit/>
          </a:bodyPr>
          <a:lstStyle/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15BFBF-74D9-B60F-EF84-973D23B2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558528" y="4509962"/>
            <a:ext cx="15080615" cy="83673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A9B5B59-791B-6A20-CD2B-0A1971362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19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3A350-90E8-5B0C-42B5-EBD48E72C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9ACBD10-D2E4-2DE1-106A-E99EAC9DC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ASSESSORIA JURÍDICA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CA0A9AD-DA2A-B813-45A1-063A6C4E0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2041171"/>
            <a:ext cx="16096849" cy="848712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pt-BR" sz="10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Regra geral: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10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sz="10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Provimento do cargo de advogado requer aprovação em concurso público.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10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sz="10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Falta transitória do titular ou ampliação do quadro de pessoal: contratação temporária.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10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10200" b="1" u="sng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10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Exceção: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0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Municípios de até 15.000 habitantes, quando inexistente estrutura jurídica, os serviços jurídicos poderão ser executados por pessoa formada em Direito (registro – OAB), nomeada para exercer CC.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1110738" algn="just">
              <a:lnSpc>
                <a:spcPct val="150000"/>
              </a:lnSpc>
            </a:pPr>
            <a:r>
              <a:rPr lang="pt-BR" sz="10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Quando a demanda de serviços jurídicos for permanente e exigir estrutura de pessoal especializado com mais de um profissional do Direito, recomenda-se a criação de quadro de cargos efetivos, podendo ser criado CC para a chefia do setor (Procuradoria, Depto Jurídico, Assessoria Jurídica).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4052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0CADC47-4A8D-EF91-293D-4AD6E0740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sp>
        <p:nvSpPr>
          <p:cNvPr id="2" name="Chave Esquerda 1">
            <a:extLst>
              <a:ext uri="{FF2B5EF4-FFF2-40B4-BE49-F238E27FC236}">
                <a16:creationId xmlns:a16="http://schemas.microsoft.com/office/drawing/2014/main" id="{32F1E913-89A5-4B88-3C1D-C3B66FAF0D9A}"/>
              </a:ext>
            </a:extLst>
          </p:cNvPr>
          <p:cNvSpPr/>
          <p:nvPr/>
        </p:nvSpPr>
        <p:spPr>
          <a:xfrm>
            <a:off x="1270000" y="7932050"/>
            <a:ext cx="265105" cy="2617914"/>
          </a:xfrm>
          <a:prstGeom prst="leftBrace">
            <a:avLst>
              <a:gd name="adj1" fmla="val 8333"/>
              <a:gd name="adj2" fmla="val 51729"/>
            </a:avLst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484F9E-19F6-433A-5090-8F378AACB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24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56BC4-DC8D-FA63-9822-4F1E2A4E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5A78726-AEE1-E669-3360-86CAD9723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765354"/>
            <a:ext cx="16287395" cy="1110129"/>
          </a:xfrm>
        </p:spPr>
        <p:txBody>
          <a:bodyPr anchor="t">
            <a:noAutofit/>
          </a:bodyPr>
          <a:lstStyle/>
          <a:p>
            <a:pPr algn="l"/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ASSESSORIA JURÍDICA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AB024BA-E044-D572-0263-4467A26AF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1720414"/>
            <a:ext cx="16096849" cy="8972985"/>
          </a:xfrm>
        </p:spPr>
        <p:txBody>
          <a:bodyPr>
            <a:normAutofit/>
          </a:bodyPr>
          <a:lstStyle/>
          <a:p>
            <a:pPr marL="564027" indent="-564027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Advogado/assessor jurídico/procurador estão sujeitos a controle de ponto.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Súmula 9 da OAB</a:t>
            </a:r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: “o controle de ponto é incompatível com as atividades do advogado público, cuja atividade intelectual exige flexibilidade de horário”.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Contudo, o regime jurídico administrativo impõe à administração pública a observância aos princípios da moralidade e impessoalidade e a comprovação da jornada de trabalho e liquidação da despesa, impondo a necessidade do controle de frequência.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5298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endParaRPr lang="pt-BR" sz="5298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1110738" algn="just">
              <a:lnSpc>
                <a:spcPct val="150000"/>
              </a:lnSpc>
            </a:pPr>
            <a:endParaRPr lang="pt-BR" sz="5454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4052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F18377-0077-611C-AA47-FB6A4F8E7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2177" y="1607623"/>
            <a:ext cx="15409235" cy="11279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DA54C02-C878-B0F0-231C-BC1C81D2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150592B-B044-2623-CD08-B19051D60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7756718"/>
            <a:ext cx="12039599" cy="2658117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067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A4585-2C07-3D0C-A80D-8E399DE40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11284A7-5951-0D30-6892-67B2773E6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128" y="3416403"/>
            <a:ext cx="15226975" cy="1275817"/>
          </a:xfrm>
        </p:spPr>
        <p:txBody>
          <a:bodyPr anchor="t">
            <a:noAutofit/>
          </a:bodyPr>
          <a:lstStyle/>
          <a:p>
            <a:r>
              <a:rPr lang="pt-BR" sz="561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PREJULGADOS RELATIVOS A ATOS DE PESSOAL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AA0ACE7-85B8-5FDC-DCB6-F8E30DDEA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30" y="2438830"/>
            <a:ext cx="14542120" cy="7489218"/>
          </a:xfrm>
        </p:spPr>
        <p:txBody>
          <a:bodyPr>
            <a:normAutofit/>
          </a:bodyPr>
          <a:lstStyle/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2BEC17-B464-E445-526F-70E94FCFF1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558528" y="4509962"/>
            <a:ext cx="15080615" cy="83673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C2D58B0-82E8-45CF-E861-222C5CCEA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8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0D187-1B2D-D4D1-57BA-9ED949CED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442D02D-5646-B08C-AC63-8566CD83B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389774"/>
            <a:ext cx="16287395" cy="1485709"/>
          </a:xfrm>
        </p:spPr>
        <p:txBody>
          <a:bodyPr anchor="t">
            <a:noAutofit/>
          </a:bodyPr>
          <a:lstStyle/>
          <a:p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Prejulgados relativos a atos de pessoal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https://virtual.tce.sc.gov.br/pwa/#/pesquisa-prejulgado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57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715F56A-4CD0-66A4-27A4-E11C2E724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3051886"/>
            <a:ext cx="16096849" cy="6876161"/>
          </a:xfrm>
        </p:spPr>
        <p:txBody>
          <a:bodyPr>
            <a:normAutofit/>
          </a:bodyPr>
          <a:lstStyle/>
          <a:p>
            <a:pPr marL="282013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4E97C7-A101-4B70-C764-EEF7C758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62177" y="1384300"/>
            <a:ext cx="15409235" cy="762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AFBF320-C1C7-9BCE-A78F-FC31E9932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3524125"/>
            <a:ext cx="6514212" cy="6779501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B9E5820-72B6-68DE-832F-5ABB224ED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39A1FD9-5754-6DAF-C389-1A555710C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7601" y="3524126"/>
            <a:ext cx="7433812" cy="67795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546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DC66-0578-57F8-E172-E275C7936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F2056FD-0694-46A3-D33B-129BA3B6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95" y="389774"/>
            <a:ext cx="16287395" cy="1485709"/>
          </a:xfrm>
        </p:spPr>
        <p:txBody>
          <a:bodyPr anchor="t">
            <a:noAutofit/>
          </a:bodyPr>
          <a:lstStyle/>
          <a:p>
            <a: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Publicações de atos de pessoal – site do TCE/SC</a:t>
            </a: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pt-BR" sz="576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https://www.tcesc.tc.br/index.php/lista-publicacoes/82?page=1</a:t>
            </a:r>
            <a:b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1B827AA-0648-7B0F-2C8A-3895CBEC7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95" y="3051886"/>
            <a:ext cx="16096849" cy="6876161"/>
          </a:xfrm>
        </p:spPr>
        <p:txBody>
          <a:bodyPr>
            <a:normAutofit/>
          </a:bodyPr>
          <a:lstStyle/>
          <a:p>
            <a:pPr marL="282013" algn="just"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440990-E21A-55F4-3FF2-96C62AE2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62177" y="1384300"/>
            <a:ext cx="15409235" cy="762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FFAC03D-8513-B687-FEF9-F6D885140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B07E495-72B3-5ECB-2D28-E9CC8F6A1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56" y="3436514"/>
            <a:ext cx="7891580" cy="6867111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E3450B-A388-FDCF-1750-21C654C00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0158" y="7211244"/>
            <a:ext cx="7597853" cy="3317055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7C4DDB0-A18A-6D5B-DA5D-30053464B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674" y="3086998"/>
            <a:ext cx="7104819" cy="3817730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257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ED0E-0CCB-CEBE-3DA6-C0A2FD8F2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5714307-8E41-48A5-1C78-EF6E68693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430" y="1013889"/>
            <a:ext cx="14674672" cy="2021425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br>
              <a:rPr lang="pt-BR" sz="4675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pt-BR" sz="4675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4675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“Fazer administração pública é gerir interesses coletivos, é cuidar da coisa pública com zelo e responsabilidade social.”</a:t>
            </a:r>
            <a:br>
              <a:rPr lang="pt-BR" sz="6857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sz="6545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19E66EA-2665-E50F-E198-95DDB4C68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29" y="2819918"/>
            <a:ext cx="14674671" cy="71081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sz="187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pt-BR" sz="4675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pt-BR" sz="4675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pt-BR" sz="4675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pt-BR" sz="3896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                                                                          Ana Paula Machado da Costa</a:t>
            </a:r>
          </a:p>
          <a:p>
            <a:pPr>
              <a:lnSpc>
                <a:spcPct val="150000"/>
              </a:lnSpc>
            </a:pPr>
            <a:endParaRPr lang="pt-BR" sz="4675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pt-BR" sz="4675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8477D7E-280D-AF7D-2B8F-3CFD71A5D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558528" y="5346701"/>
            <a:ext cx="15080615" cy="8533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BE0BF1E-635C-A99A-D4E5-A9D7369BB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6896" y="8131901"/>
            <a:ext cx="4364103" cy="167241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DCE88F0-8270-AF9C-1C25-0D4C68597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44C827C-93EF-6D99-2E6C-72CB6A7CC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400" y="508531"/>
            <a:ext cx="1905000" cy="238023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8C391D0-9010-0DF2-B7F1-776A7C495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3801" y="765351"/>
            <a:ext cx="3713300" cy="19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0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AC795-C3D2-5CB2-1CF2-A137254EF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3DDC023-7BC0-476F-2683-A74CC532A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430" y="3416403"/>
            <a:ext cx="14674672" cy="1275817"/>
          </a:xfrm>
        </p:spPr>
        <p:txBody>
          <a:bodyPr anchor="t">
            <a:noAutofit/>
          </a:bodyPr>
          <a:lstStyle/>
          <a:p>
            <a:r>
              <a:rPr lang="pt-BR" sz="62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GESTÃO DE ATOS DE PESSOAL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21F6FDA-5F51-3B7A-1681-7EDDF845E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30" y="2438830"/>
            <a:ext cx="14542120" cy="7489218"/>
          </a:xfrm>
        </p:spPr>
        <p:txBody>
          <a:bodyPr>
            <a:normAutofit/>
          </a:bodyPr>
          <a:lstStyle/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74FA8A5-F8D7-5632-EA00-587411D3D3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558528" y="4509962"/>
            <a:ext cx="15080615" cy="83673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B6B901F-AEAC-EA41-40B1-C8D84B1EA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8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D17A9-43EC-0B2A-4A6C-9A0111DA1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99E13B-A526-331B-DBBC-84B98DCE7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84" y="1013890"/>
            <a:ext cx="15309819" cy="1424940"/>
          </a:xfrm>
        </p:spPr>
        <p:txBody>
          <a:bodyPr anchor="t">
            <a:noAutofit/>
          </a:bodyPr>
          <a:lstStyle/>
          <a:p>
            <a:pPr algn="l"/>
            <a:r>
              <a:rPr lang="pt-BR" sz="62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GESTÃO DE ATOS DE PESSOAL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AAF3208-A2D4-6A26-8F0D-4CC38469C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284" y="2157155"/>
            <a:ext cx="15715759" cy="7770893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pt-BR" sz="11064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Abrange todos os atos relativos à vida funcional do servidor / agente político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</a:pPr>
            <a:endParaRPr lang="pt-BR" sz="10596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64027" indent="-564027" algn="just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1064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Operacionalizar rotinas internas de trabalho (alcançar os resultados pretendidos).</a:t>
            </a:r>
          </a:p>
          <a:p>
            <a:pPr marL="564027" indent="-564027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1064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Diagnóstico        Planejamento (alocação eficiente dos recursos humanos).</a:t>
            </a:r>
          </a:p>
          <a:p>
            <a:pPr marL="564027" indent="-564027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1064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Definir metas, estratégias, objetivos e ações a serem adotadas.</a:t>
            </a:r>
          </a:p>
          <a:p>
            <a:pPr marL="564027" indent="-564027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1064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Implementar procedimentos de controle eficientes e eficazes. </a:t>
            </a:r>
          </a:p>
          <a:p>
            <a:pPr marL="564027" indent="-564027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1064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Mecanismos de acompanhamento, avaliação e monitoramento das ações.</a:t>
            </a:r>
          </a:p>
          <a:p>
            <a:pPr marL="564027" indent="-564027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1064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Executar ajustes e redirecionar as ações, quando necessário, durante a gestão.</a:t>
            </a:r>
          </a:p>
          <a:p>
            <a:pPr marL="564027" indent="-564027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10596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243D840-27E2-A743-F7FE-31C395D0F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27285" y="1527529"/>
            <a:ext cx="15611860" cy="1110129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E0637E1-F5E4-7924-5A52-F25CE7D9F43C}"/>
              </a:ext>
            </a:extLst>
          </p:cNvPr>
          <p:cNvCxnSpPr/>
          <p:nvPr/>
        </p:nvCxnSpPr>
        <p:spPr>
          <a:xfrm>
            <a:off x="3937000" y="5041900"/>
            <a:ext cx="57991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B593F34C-6070-8172-0E83-A23198CE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4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C51A4-E6F4-B1D8-763C-C631C3288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04F8C91-6DCA-D9E5-BD29-109242A94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84" y="1013890"/>
            <a:ext cx="15309819" cy="1424940"/>
          </a:xfrm>
        </p:spPr>
        <p:txBody>
          <a:bodyPr anchor="t">
            <a:noAutofit/>
          </a:bodyPr>
          <a:lstStyle/>
          <a:p>
            <a:pPr algn="l"/>
            <a:r>
              <a:rPr lang="pt-BR" sz="6233">
                <a:solidFill>
                  <a:schemeClr val="tx1">
                    <a:lumMod val="50000"/>
                    <a:lumOff val="50000"/>
                  </a:schemeClr>
                </a:solidFill>
              </a:rPr>
              <a:t>GESTÃO DE ATOS DE PESSOAL</a:t>
            </a:r>
            <a:endParaRPr lang="pt-BR" sz="62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9A6E45C-CAB0-4B5E-E487-F3AA216C0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113" y="1958327"/>
            <a:ext cx="15715759" cy="8085705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Ferramentas úteis de gestão de administração – CICLO PDCA</a:t>
            </a:r>
          </a:p>
          <a:p>
            <a:pPr marL="564027" indent="-564027" algn="just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Objetiva controlar e melhorar processos de maneira contínua e sistemática.</a:t>
            </a:r>
          </a:p>
          <a:p>
            <a:pPr marL="564027" indent="-564027" algn="l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Finalidade de aperfeiçoar processos por meio de ações cíclicas.</a:t>
            </a: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D336ECE-9106-68C9-B138-DC1F626FA4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027285" y="1527529"/>
            <a:ext cx="15611860" cy="111012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0905EFC-4D2A-D552-B15C-128FC359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67" y="5037952"/>
            <a:ext cx="10885879" cy="4840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B13E10C-7E7C-E3A0-AB7B-6F398E238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FE063-8F58-5E02-AB8E-D565A31C4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C90E18B-FC6F-042D-2352-BF189A755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84" y="1013890"/>
            <a:ext cx="15309819" cy="1424940"/>
          </a:xfrm>
        </p:spPr>
        <p:txBody>
          <a:bodyPr anchor="t">
            <a:noAutofit/>
          </a:bodyPr>
          <a:lstStyle/>
          <a:p>
            <a:pPr algn="l"/>
            <a:r>
              <a:rPr lang="pt-BR" sz="6233">
                <a:solidFill>
                  <a:schemeClr val="tx1">
                    <a:lumMod val="50000"/>
                    <a:lumOff val="50000"/>
                  </a:schemeClr>
                </a:solidFill>
              </a:rPr>
              <a:t>GESTÃO DE ATOS DE PESSOAL</a:t>
            </a:r>
            <a:endParaRPr lang="pt-BR" sz="62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17A77AF-A758-A389-8E3B-08B68BA20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113" y="1958327"/>
            <a:ext cx="15715759" cy="8085705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spcBef>
                <a:spcPct val="0"/>
              </a:spcBef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Ferramentas úteis de gestão de administração – ANÁLISE DE SWOT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Propicia análise do contexto e guia para definição de um plano de ação.</a:t>
            </a: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85E2662-FE27-C18A-B3E5-61FC974D2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126740" y="1527529"/>
            <a:ext cx="15611860" cy="1110129"/>
          </a:xfrm>
          <a:prstGeom prst="rect">
            <a:avLst/>
          </a:prstGeom>
        </p:spPr>
      </p:pic>
      <p:pic>
        <p:nvPicPr>
          <p:cNvPr id="3" name="Imagem 2" descr="Interface gráfica do usuário, Aplicativo, PowerPoint&#10;&#10;O conteúdo gerado por IA pode estar incorreto.">
            <a:extLst>
              <a:ext uri="{FF2B5EF4-FFF2-40B4-BE49-F238E27FC236}">
                <a16:creationId xmlns:a16="http://schemas.microsoft.com/office/drawing/2014/main" id="{7B2EE895-3820-DFEF-7BA7-A47C2F528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81691" y="4324863"/>
            <a:ext cx="7423719" cy="483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BDEBAEB-5A6C-1E1B-F640-3F9A52CCD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498" y="5044730"/>
            <a:ext cx="3156800" cy="15437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396F34D-CD04-3697-B85D-5BFD6F0D6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0498" y="7236165"/>
            <a:ext cx="4106808" cy="192970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AD6F7CC-B616-CB9C-321B-09AC32637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00282" y="5117771"/>
            <a:ext cx="2736820" cy="102424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6D9EE18-A247-0727-CA7B-E9C586DC58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0283" y="7036076"/>
            <a:ext cx="3247537" cy="116494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C0E0EA3-75B3-72FC-0083-6716599A2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F67F2-CBE6-DE23-6763-22B93161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AB3930-4619-26D6-79AB-1EAFDBBF8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430" y="3416403"/>
            <a:ext cx="14674672" cy="1275817"/>
          </a:xfrm>
        </p:spPr>
        <p:txBody>
          <a:bodyPr anchor="t">
            <a:noAutofit/>
          </a:bodyPr>
          <a:lstStyle/>
          <a:p>
            <a:r>
              <a:rPr lang="pt-BR" sz="62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CONTROLE DA LEGISLAÇÃO DE PESSOAL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E14F2D1-F400-B8DA-DD62-E84AD652E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430" y="2438830"/>
            <a:ext cx="14542120" cy="7489218"/>
          </a:xfrm>
        </p:spPr>
        <p:txBody>
          <a:bodyPr>
            <a:normAutofit/>
          </a:bodyPr>
          <a:lstStyle/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sz="4675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E54DD62-26B5-0AF5-0066-64A6CFCD8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76528" r="12420" b="19444"/>
          <a:stretch/>
        </p:blipFill>
        <p:spPr>
          <a:xfrm>
            <a:off x="1558528" y="4509962"/>
            <a:ext cx="15080615" cy="83673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7AC64C2-7745-D9D4-3B3A-BD07A9A16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1" y="165100"/>
            <a:ext cx="2108200" cy="10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19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2794</Words>
  <Application>Microsoft Office PowerPoint</Application>
  <PresentationFormat>Personalizar</PresentationFormat>
  <Paragraphs>385</Paragraphs>
  <Slides>48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4" baseType="lpstr">
      <vt:lpstr>Aptos</vt:lpstr>
      <vt:lpstr>Arial</vt:lpstr>
      <vt:lpstr>Arial Rounded MT Bold</vt:lpstr>
      <vt:lpstr>Calibri</vt:lpstr>
      <vt:lpstr>Century Gothic Bold</vt:lpstr>
      <vt:lpstr>Office Theme</vt:lpstr>
      <vt:lpstr>Apresentação do PowerPoint</vt:lpstr>
      <vt:lpstr>ATOS DE PESSOAL EM INÍCIO DE MANDATO:</vt:lpstr>
      <vt:lpstr>AGENDA</vt:lpstr>
      <vt:lpstr>DIRETORIA DE ATOS DE PESSOAL  - DAP</vt:lpstr>
      <vt:lpstr>GESTÃO DE ATOS DE PESSOAL</vt:lpstr>
      <vt:lpstr>GESTÃO DE ATOS DE PESSOAL</vt:lpstr>
      <vt:lpstr>GESTÃO DE ATOS DE PESSOAL</vt:lpstr>
      <vt:lpstr>GESTÃO DE ATOS DE PESSOAL</vt:lpstr>
      <vt:lpstr>CONTROLE DA LEGISLAÇÃO DE PESSOAL</vt:lpstr>
      <vt:lpstr>CONTROLE DA LEGISLAÇÃO DE PESSOAL</vt:lpstr>
      <vt:lpstr>GERENCIAMENTO DO SISTEMA REMUNERATÓRIO</vt:lpstr>
      <vt:lpstr>GERENCIAMENTO DO SISTEMA REMUNERATÓRIO</vt:lpstr>
      <vt:lpstr>GERENCIAMENTO DO SISTEMA REMUNERATÓRIO</vt:lpstr>
      <vt:lpstr>GERENCIAMENTO DO SISTEMA REMUNERATÓRIO</vt:lpstr>
      <vt:lpstr>GERENCIAMENTO DO SISTEMA REMUNERATÓRIO</vt:lpstr>
      <vt:lpstr>GERENCIAMENTO DO SISTEMA REMUNERATÓRIO</vt:lpstr>
      <vt:lpstr>GERENCIAMENTO DO SISTEMA REMUNERATÓRIO</vt:lpstr>
      <vt:lpstr>GERENCIAMENTO DO SISTEMA REMUNERATÓRIO</vt:lpstr>
      <vt:lpstr>GERENCIAMENTO DO SISTEMA REMUNERATÓRIO</vt:lpstr>
      <vt:lpstr>GERENCIAMENTO DO SISTEMA REMUNERATÓRIO</vt:lpstr>
      <vt:lpstr>GERENCIAMENTO DO SISTEMA REMUNERATÓRIO</vt:lpstr>
      <vt:lpstr>CONTROLE DAS FORMAS DE ADMISSÃO</vt:lpstr>
      <vt:lpstr>CONTROLE DAS FORMAS DE ADMISSÃO </vt:lpstr>
      <vt:lpstr>CONTROLE DAS FORMAS DE ADMISSÃO </vt:lpstr>
      <vt:lpstr>CONTROLE DAS FORMAS DE ADMISSÃO </vt:lpstr>
      <vt:lpstr>CONTROLE DAS FORMAS DE ADMISSÃO </vt:lpstr>
      <vt:lpstr>CONTROLE DAS FORMAS DE ADMISSÃO </vt:lpstr>
      <vt:lpstr>CONTROLE DAS FORMAS DE ADMISSÃO </vt:lpstr>
      <vt:lpstr>SEGREGAÇÃO DE FUNÇÕES</vt:lpstr>
      <vt:lpstr>SEGREGAÇÃO DE FUNÇÕES </vt:lpstr>
      <vt:lpstr>SEGREGAÇÃO DE FUNÇÕES </vt:lpstr>
      <vt:lpstr>SEGREGAÇÃO DE FUNÇÕES </vt:lpstr>
      <vt:lpstr>SEGREGAÇÃO DE FUNÇÕES </vt:lpstr>
      <vt:lpstr>SEGREGAÇÃO DE FUNÇÕES </vt:lpstr>
      <vt:lpstr>SEGREGAÇÃO DE FUNÇÕES </vt:lpstr>
      <vt:lpstr>CONTROLE INTERNO</vt:lpstr>
      <vt:lpstr>CONTROLE INTERNO </vt:lpstr>
      <vt:lpstr>CONTROLE INTERNO </vt:lpstr>
      <vt:lpstr>CONTROLE INTERNO </vt:lpstr>
      <vt:lpstr>CONTROLE INTERNO </vt:lpstr>
      <vt:lpstr>CONTROLE INTERNO </vt:lpstr>
      <vt:lpstr>ASSESSORIA JURÍDICA</vt:lpstr>
      <vt:lpstr>ASSESSORIA JURÍDICA</vt:lpstr>
      <vt:lpstr>ASSESSORIA JURÍDICA</vt:lpstr>
      <vt:lpstr>PREJULGADOS RELATIVOS A ATOS DE PESSOAL</vt:lpstr>
      <vt:lpstr>Prejulgados relativos a atos de pessoal  https://virtual.tce.sc.gov.br/pwa/#/pesquisa-prejulgado </vt:lpstr>
      <vt:lpstr>Publicações de atos de pessoal – site do TCE/SC  https://www.tcesc.tc.br/index.php/lista-publicacoes/82?page=1  </vt:lpstr>
      <vt:lpstr>  “Fazer administração pública é gerir interesses coletivos, é cuidar da coisa pública com zelo e responsabilidade social.”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DIÁLOGO COM NOVOS GESTORES 1.cdr</dc:title>
  <dc:creator>Usuario</dc:creator>
  <cp:lastModifiedBy>ANA PAULA MACHADO DA COSTA</cp:lastModifiedBy>
  <cp:revision>60</cp:revision>
  <dcterms:created xsi:type="dcterms:W3CDTF">2025-02-23T17:51:53Z</dcterms:created>
  <dcterms:modified xsi:type="dcterms:W3CDTF">2025-02-23T23:00:57Z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2025-02-03T00:00:00Z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2025-02-23T00:00:00Z</vt:filetime>
  </property>
  <property fmtid="{D5CDD505-2E9C-101B-9397-08002B2CF9AE}" pid="5" name="Producer">
    <vt:lpwstr>Corel PDF Engine Version 23.0.0.363</vt:lpwstr>
  </property>
</Properties>
</file>