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0" r:id="rId10"/>
    <p:sldId id="271" r:id="rId11"/>
    <p:sldId id="300" r:id="rId12"/>
    <p:sldId id="306" r:id="rId13"/>
    <p:sldId id="273" r:id="rId14"/>
    <p:sldId id="297" r:id="rId15"/>
    <p:sldId id="277" r:id="rId16"/>
    <p:sldId id="298" r:id="rId17"/>
    <p:sldId id="279" r:id="rId18"/>
    <p:sldId id="281" r:id="rId19"/>
    <p:sldId id="280" r:id="rId20"/>
    <p:sldId id="282" r:id="rId21"/>
    <p:sldId id="283" r:id="rId22"/>
    <p:sldId id="299" r:id="rId23"/>
    <p:sldId id="285" r:id="rId24"/>
    <p:sldId id="286" r:id="rId25"/>
    <p:sldId id="305" r:id="rId26"/>
    <p:sldId id="288" r:id="rId27"/>
    <p:sldId id="304" r:id="rId28"/>
    <p:sldId id="307" r:id="rId29"/>
    <p:sldId id="291" r:id="rId30"/>
    <p:sldId id="292" r:id="rId31"/>
    <p:sldId id="293" r:id="rId32"/>
    <p:sldId id="294" r:id="rId33"/>
  </p:sldIdLst>
  <p:sldSz cx="18288000" cy="10287000"/>
  <p:notesSz cx="6858000" cy="9144000"/>
  <p:embeddedFontLst>
    <p:embeddedFont>
      <p:font typeface="Calibri (MS)" panose="020B0604020202020204" charset="0"/>
      <p:regular r:id="rId35"/>
    </p:embeddedFont>
    <p:embeddedFont>
      <p:font typeface="Calibri (MS) Bold" panose="020B0604020202020204" charset="0"/>
      <p:regular r:id="rId36"/>
    </p:embeddedFont>
    <p:embeddedFont>
      <p:font typeface="Canva Sans" panose="020B0604020202020204" charset="0"/>
      <p:regular r:id="rId37"/>
    </p:embeddedFont>
    <p:embeddedFont>
      <p:font typeface="Mont Bold" panose="020B0604020202020204" charset="0"/>
      <p:regular r:id="rId38"/>
    </p:embeddedFont>
    <p:embeddedFont>
      <p:font typeface="Montserrat Classic" panose="020B0604020202020204" charset="0"/>
      <p:regular r:id="rId39"/>
    </p:embeddedFont>
    <p:embeddedFont>
      <p:font typeface="Public Sans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84917-2D9A-4ADC-99FA-F49F2DB0E58B}" v="97" dt="2025-02-20T16:38:3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SON LEANDRO PRA" userId="8d5bebea-13af-4b97-95a0-e3b0712708f2" providerId="ADAL" clId="{92F84917-2D9A-4ADC-99FA-F49F2DB0E58B}"/>
    <pc:docChg chg="undo custSel delSld modSld">
      <pc:chgData name="JADSON LEANDRO PRA" userId="8d5bebea-13af-4b97-95a0-e3b0712708f2" providerId="ADAL" clId="{92F84917-2D9A-4ADC-99FA-F49F2DB0E58B}" dt="2025-02-20T16:38:45.341" v="402" actId="20577"/>
      <pc:docMkLst>
        <pc:docMk/>
      </pc:docMkLst>
      <pc:sldChg chg="addSp delSp modSp mod">
        <pc:chgData name="JADSON LEANDRO PRA" userId="8d5bebea-13af-4b97-95a0-e3b0712708f2" providerId="ADAL" clId="{92F84917-2D9A-4ADC-99FA-F49F2DB0E58B}" dt="2025-02-20T16:33:12.576" v="74"/>
        <pc:sldMkLst>
          <pc:docMk/>
          <pc:sldMk cId="0" sldId="259"/>
        </pc:sldMkLst>
        <pc:spChg chg="add del mod">
          <ac:chgData name="JADSON LEANDRO PRA" userId="8d5bebea-13af-4b97-95a0-e3b0712708f2" providerId="ADAL" clId="{92F84917-2D9A-4ADC-99FA-F49F2DB0E58B}" dt="2025-02-20T16:33:09.485" v="72" actId="478"/>
          <ac:spMkLst>
            <pc:docMk/>
            <pc:sldMk cId="0" sldId="259"/>
            <ac:spMk id="39" creationId="{3CC914AD-1D5A-5B82-A51A-231775A2B55A}"/>
          </ac:spMkLst>
        </pc:spChg>
        <pc:spChg chg="del">
          <ac:chgData name="JADSON LEANDRO PRA" userId="8d5bebea-13af-4b97-95a0-e3b0712708f2" providerId="ADAL" clId="{92F84917-2D9A-4ADC-99FA-F49F2DB0E58B}" dt="2025-02-20T16:33:04.851" v="70" actId="478"/>
          <ac:spMkLst>
            <pc:docMk/>
            <pc:sldMk cId="0" sldId="259"/>
            <ac:spMk id="40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3:12.576" v="74"/>
          <ac:spMkLst>
            <pc:docMk/>
            <pc:sldMk cId="0" sldId="259"/>
            <ac:spMk id="41" creationId="{E4968400-D840-7EEE-384F-FBA5CFED64B1}"/>
          </ac:spMkLst>
        </pc:spChg>
        <pc:spChg chg="del">
          <ac:chgData name="JADSON LEANDRO PRA" userId="8d5bebea-13af-4b97-95a0-e3b0712708f2" providerId="ADAL" clId="{92F84917-2D9A-4ADC-99FA-F49F2DB0E58B}" dt="2025-02-20T16:33:12.067" v="73" actId="478"/>
          <ac:spMkLst>
            <pc:docMk/>
            <pc:sldMk cId="0" sldId="259"/>
            <ac:spMk id="42" creationId="{88EAA344-2955-4E67-E7C3-2EF2DE80385F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3:23.981" v="106" actId="20577"/>
        <pc:sldMkLst>
          <pc:docMk/>
          <pc:sldMk cId="0" sldId="260"/>
        </pc:sldMkLst>
        <pc:spChg chg="add mod">
          <ac:chgData name="JADSON LEANDRO PRA" userId="8d5bebea-13af-4b97-95a0-e3b0712708f2" providerId="ADAL" clId="{92F84917-2D9A-4ADC-99FA-F49F2DB0E58B}" dt="2025-02-20T16:33:23.981" v="106" actId="20577"/>
          <ac:spMkLst>
            <pc:docMk/>
            <pc:sldMk cId="0" sldId="260"/>
            <ac:spMk id="8" creationId="{371AD6E5-D143-321F-ECFC-29A504F65F99}"/>
          </ac:spMkLst>
        </pc:spChg>
        <pc:spChg chg="del">
          <ac:chgData name="JADSON LEANDRO PRA" userId="8d5bebea-13af-4b97-95a0-e3b0712708f2" providerId="ADAL" clId="{92F84917-2D9A-4ADC-99FA-F49F2DB0E58B}" dt="2025-02-20T16:33:16.772" v="75" actId="478"/>
          <ac:spMkLst>
            <pc:docMk/>
            <pc:sldMk cId="0" sldId="260"/>
            <ac:spMk id="11" creationId="{2DBEBC60-DDEB-289F-7250-C12C52E82D6D}"/>
          </ac:spMkLst>
        </pc:spChg>
      </pc:sldChg>
      <pc:sldChg chg="addSp delSp modSp mod delAnim modAnim">
        <pc:chgData name="JADSON LEANDRO PRA" userId="8d5bebea-13af-4b97-95a0-e3b0712708f2" providerId="ADAL" clId="{92F84917-2D9A-4ADC-99FA-F49F2DB0E58B}" dt="2025-02-20T16:33:40.580" v="112"/>
        <pc:sldMkLst>
          <pc:docMk/>
          <pc:sldMk cId="0" sldId="261"/>
        </pc:sldMkLst>
        <pc:spChg chg="add mod">
          <ac:chgData name="JADSON LEANDRO PRA" userId="8d5bebea-13af-4b97-95a0-e3b0712708f2" providerId="ADAL" clId="{92F84917-2D9A-4ADC-99FA-F49F2DB0E58B}" dt="2025-02-20T16:33:40.580" v="112"/>
          <ac:spMkLst>
            <pc:docMk/>
            <pc:sldMk cId="0" sldId="261"/>
            <ac:spMk id="10" creationId="{238F0046-F27D-351E-6454-89E28DBA218E}"/>
          </ac:spMkLst>
        </pc:spChg>
        <pc:spChg chg="del mod">
          <ac:chgData name="JADSON LEANDRO PRA" userId="8d5bebea-13af-4b97-95a0-e3b0712708f2" providerId="ADAL" clId="{92F84917-2D9A-4ADC-99FA-F49F2DB0E58B}" dt="2025-02-20T13:12:22.608" v="6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JADSON LEANDRO PRA" userId="8d5bebea-13af-4b97-95a0-e3b0712708f2" providerId="ADAL" clId="{92F84917-2D9A-4ADC-99FA-F49F2DB0E58B}" dt="2025-02-20T16:33:40.348" v="111" actId="478"/>
          <ac:spMkLst>
            <pc:docMk/>
            <pc:sldMk cId="0" sldId="261"/>
            <ac:spMk id="16" creationId="{B77810A6-97BB-70E9-4AEC-AEDBEFFF600A}"/>
          </ac:spMkLst>
        </pc:spChg>
        <pc:cxnChg chg="del">
          <ac:chgData name="JADSON LEANDRO PRA" userId="8d5bebea-13af-4b97-95a0-e3b0712708f2" providerId="ADAL" clId="{92F84917-2D9A-4ADC-99FA-F49F2DB0E58B}" dt="2025-02-20T13:12:07.874" v="2" actId="478"/>
          <ac:cxnSpMkLst>
            <pc:docMk/>
            <pc:sldMk cId="0" sldId="261"/>
            <ac:cxnSpMk id="15" creationId="{225399F3-74C3-3530-52F8-A1C14DD7FDE4}"/>
          </ac:cxnSpMkLst>
        </pc:cxnChg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2"/>
        </pc:sldMkLst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3"/>
        </pc:sldMkLst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4"/>
        </pc:sldMkLst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5"/>
        </pc:sldMkLst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6"/>
        </pc:sldMkLst>
      </pc:sldChg>
      <pc:sldChg chg="del">
        <pc:chgData name="JADSON LEANDRO PRA" userId="8d5bebea-13af-4b97-95a0-e3b0712708f2" providerId="ADAL" clId="{92F84917-2D9A-4ADC-99FA-F49F2DB0E58B}" dt="2025-02-20T13:12:01.613" v="0" actId="2696"/>
        <pc:sldMkLst>
          <pc:docMk/>
          <pc:sldMk cId="0" sldId="267"/>
        </pc:sldMkLst>
      </pc:sldChg>
      <pc:sldChg chg="addSp delSp modSp mod">
        <pc:chgData name="JADSON LEANDRO PRA" userId="8d5bebea-13af-4b97-95a0-e3b0712708f2" providerId="ADAL" clId="{92F84917-2D9A-4ADC-99FA-F49F2DB0E58B}" dt="2025-02-20T16:33:35.705" v="110"/>
        <pc:sldMkLst>
          <pc:docMk/>
          <pc:sldMk cId="0" sldId="268"/>
        </pc:sldMkLst>
        <pc:spChg chg="del">
          <ac:chgData name="JADSON LEANDRO PRA" userId="8d5bebea-13af-4b97-95a0-e3b0712708f2" providerId="ADAL" clId="{92F84917-2D9A-4ADC-99FA-F49F2DB0E58B}" dt="2025-02-20T16:33:32.083" v="107" actId="478"/>
          <ac:spMkLst>
            <pc:docMk/>
            <pc:sldMk cId="0" sldId="268"/>
            <ac:spMk id="5" creationId="{73BAF4D5-6CE2-99AC-281E-2AD7B9AA7DC2}"/>
          </ac:spMkLst>
        </pc:spChg>
        <pc:spChg chg="add del mod">
          <ac:chgData name="JADSON LEANDRO PRA" userId="8d5bebea-13af-4b97-95a0-e3b0712708f2" providerId="ADAL" clId="{92F84917-2D9A-4ADC-99FA-F49F2DB0E58B}" dt="2025-02-20T16:33:35.491" v="109" actId="478"/>
          <ac:spMkLst>
            <pc:docMk/>
            <pc:sldMk cId="0" sldId="268"/>
            <ac:spMk id="7" creationId="{0360D2CE-523D-C584-33B3-B1E3AA83CDA7}"/>
          </ac:spMkLst>
        </pc:spChg>
        <pc:spChg chg="add mod">
          <ac:chgData name="JADSON LEANDRO PRA" userId="8d5bebea-13af-4b97-95a0-e3b0712708f2" providerId="ADAL" clId="{92F84917-2D9A-4ADC-99FA-F49F2DB0E58B}" dt="2025-02-20T16:33:35.705" v="110"/>
          <ac:spMkLst>
            <pc:docMk/>
            <pc:sldMk cId="0" sldId="268"/>
            <ac:spMk id="11" creationId="{649AC449-58DB-90DE-77C3-F6C5153BB0D0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3:53.061" v="141" actId="20577"/>
        <pc:sldMkLst>
          <pc:docMk/>
          <pc:sldMk cId="0" sldId="269"/>
        </pc:sldMkLst>
        <pc:spChg chg="add mod">
          <ac:chgData name="JADSON LEANDRO PRA" userId="8d5bebea-13af-4b97-95a0-e3b0712708f2" providerId="ADAL" clId="{92F84917-2D9A-4ADC-99FA-F49F2DB0E58B}" dt="2025-02-20T16:33:53.061" v="141" actId="20577"/>
          <ac:spMkLst>
            <pc:docMk/>
            <pc:sldMk cId="0" sldId="269"/>
            <ac:spMk id="5" creationId="{DCC3F1EE-C7FB-9AF7-00F2-30B594456C23}"/>
          </ac:spMkLst>
        </pc:spChg>
        <pc:spChg chg="del">
          <ac:chgData name="JADSON LEANDRO PRA" userId="8d5bebea-13af-4b97-95a0-e3b0712708f2" providerId="ADAL" clId="{92F84917-2D9A-4ADC-99FA-F49F2DB0E58B}" dt="2025-02-20T16:33:47.078" v="113" actId="478"/>
          <ac:spMkLst>
            <pc:docMk/>
            <pc:sldMk cId="0" sldId="269"/>
            <ac:spMk id="39" creationId="{FD3EDA8B-219C-B8AB-13B4-EAC35CBD95BF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4:47.304" v="154"/>
        <pc:sldMkLst>
          <pc:docMk/>
          <pc:sldMk cId="0" sldId="270"/>
        </pc:sldMkLst>
        <pc:spChg chg="add del">
          <ac:chgData name="JADSON LEANDRO PRA" userId="8d5bebea-13af-4b97-95a0-e3b0712708f2" providerId="ADAL" clId="{92F84917-2D9A-4ADC-99FA-F49F2DB0E58B}" dt="2025-02-20T16:34:34.407" v="149" actId="478"/>
          <ac:spMkLst>
            <pc:docMk/>
            <pc:sldMk cId="0" sldId="270"/>
            <ac:spMk id="2" creationId="{00000000-0000-0000-0000-000000000000}"/>
          </ac:spMkLst>
        </pc:spChg>
        <pc:spChg chg="del">
          <ac:chgData name="JADSON LEANDRO PRA" userId="8d5bebea-13af-4b97-95a0-e3b0712708f2" providerId="ADAL" clId="{92F84917-2D9A-4ADC-99FA-F49F2DB0E58B}" dt="2025-02-20T16:34:35.946" v="150" actId="478"/>
          <ac:spMkLst>
            <pc:docMk/>
            <pc:sldMk cId="0" sldId="270"/>
            <ac:spMk id="3" creationId="{00000000-0000-0000-0000-000000000000}"/>
          </ac:spMkLst>
        </pc:spChg>
        <pc:spChg chg="add del mod">
          <ac:chgData name="JADSON LEANDRO PRA" userId="8d5bebea-13af-4b97-95a0-e3b0712708f2" providerId="ADAL" clId="{92F84917-2D9A-4ADC-99FA-F49F2DB0E58B}" dt="2025-02-20T16:34:37.651" v="151" actId="478"/>
          <ac:spMkLst>
            <pc:docMk/>
            <pc:sldMk cId="0" sldId="270"/>
            <ac:spMk id="5" creationId="{45ED68FF-98C7-52F8-EAD5-1F081B576942}"/>
          </ac:spMkLst>
        </pc:spChg>
        <pc:spChg chg="del">
          <ac:chgData name="JADSON LEANDRO PRA" userId="8d5bebea-13af-4b97-95a0-e3b0712708f2" providerId="ADAL" clId="{92F84917-2D9A-4ADC-99FA-F49F2DB0E58B}" dt="2025-02-20T16:34:23.111" v="146" actId="478"/>
          <ac:spMkLst>
            <pc:docMk/>
            <pc:sldMk cId="0" sldId="270"/>
            <ac:spMk id="6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4:23.350" v="147"/>
          <ac:spMkLst>
            <pc:docMk/>
            <pc:sldMk cId="0" sldId="270"/>
            <ac:spMk id="7" creationId="{A2225C12-1475-2CA9-16BB-D37FCB947F97}"/>
          </ac:spMkLst>
        </pc:spChg>
        <pc:spChg chg="add del mod">
          <ac:chgData name="JADSON LEANDRO PRA" userId="8d5bebea-13af-4b97-95a0-e3b0712708f2" providerId="ADAL" clId="{92F84917-2D9A-4ADC-99FA-F49F2DB0E58B}" dt="2025-02-20T16:34:46.436" v="153" actId="478"/>
          <ac:spMkLst>
            <pc:docMk/>
            <pc:sldMk cId="0" sldId="270"/>
            <ac:spMk id="63" creationId="{21B9D8C7-E556-23F9-E49A-D624FCE67586}"/>
          </ac:spMkLst>
        </pc:spChg>
        <pc:spChg chg="del">
          <ac:chgData name="JADSON LEANDRO PRA" userId="8d5bebea-13af-4b97-95a0-e3b0712708f2" providerId="ADAL" clId="{92F84917-2D9A-4ADC-99FA-F49F2DB0E58B}" dt="2025-02-20T16:33:57.819" v="142" actId="478"/>
          <ac:spMkLst>
            <pc:docMk/>
            <pc:sldMk cId="0" sldId="270"/>
            <ac:spMk id="64" creationId="{2E1CCBF6-F8F0-20A0-EE8C-0F46DDFE8AF5}"/>
          </ac:spMkLst>
        </pc:spChg>
        <pc:spChg chg="add del mod">
          <ac:chgData name="JADSON LEANDRO PRA" userId="8d5bebea-13af-4b97-95a0-e3b0712708f2" providerId="ADAL" clId="{92F84917-2D9A-4ADC-99FA-F49F2DB0E58B}" dt="2025-02-20T16:34:46.436" v="153" actId="478"/>
          <ac:spMkLst>
            <pc:docMk/>
            <pc:sldMk cId="0" sldId="270"/>
            <ac:spMk id="65" creationId="{B67BC02C-7E5D-2EB4-4584-7CC6765AA831}"/>
          </ac:spMkLst>
        </pc:spChg>
        <pc:spChg chg="add mod">
          <ac:chgData name="JADSON LEANDRO PRA" userId="8d5bebea-13af-4b97-95a0-e3b0712708f2" providerId="ADAL" clId="{92F84917-2D9A-4ADC-99FA-F49F2DB0E58B}" dt="2025-02-20T16:34:47.304" v="154"/>
          <ac:spMkLst>
            <pc:docMk/>
            <pc:sldMk cId="0" sldId="270"/>
            <ac:spMk id="66" creationId="{8DC20DA7-E3C9-A793-7AFC-8A1FAD2D7757}"/>
          </ac:spMkLst>
        </pc:spChg>
        <pc:spChg chg="add mod">
          <ac:chgData name="JADSON LEANDRO PRA" userId="8d5bebea-13af-4b97-95a0-e3b0712708f2" providerId="ADAL" clId="{92F84917-2D9A-4ADC-99FA-F49F2DB0E58B}" dt="2025-02-20T16:34:47.304" v="154"/>
          <ac:spMkLst>
            <pc:docMk/>
            <pc:sldMk cId="0" sldId="270"/>
            <ac:spMk id="67" creationId="{E4D43D0E-63BE-F745-1161-5B4883E236DF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4:56.343" v="158"/>
        <pc:sldMkLst>
          <pc:docMk/>
          <pc:sldMk cId="0" sldId="271"/>
        </pc:sldMkLst>
        <pc:spChg chg="del">
          <ac:chgData name="JADSON LEANDRO PRA" userId="8d5bebea-13af-4b97-95a0-e3b0712708f2" providerId="ADAL" clId="{92F84917-2D9A-4ADC-99FA-F49F2DB0E58B}" dt="2025-02-20T16:34:51.759" v="155" actId="478"/>
          <ac:spMkLst>
            <pc:docMk/>
            <pc:sldMk cId="0" sldId="271"/>
            <ac:spMk id="3" creationId="{00000000-0000-0000-0000-000000000000}"/>
          </ac:spMkLst>
        </pc:spChg>
        <pc:spChg chg="add del mod">
          <ac:chgData name="JADSON LEANDRO PRA" userId="8d5bebea-13af-4b97-95a0-e3b0712708f2" providerId="ADAL" clId="{92F84917-2D9A-4ADC-99FA-F49F2DB0E58B}" dt="2025-02-20T16:34:51.759" v="155" actId="478"/>
          <ac:spMkLst>
            <pc:docMk/>
            <pc:sldMk cId="0" sldId="271"/>
            <ac:spMk id="5" creationId="{2E4C5734-BBA6-2955-1580-95E470891A53}"/>
          </ac:spMkLst>
        </pc:spChg>
        <pc:spChg chg="add del mod">
          <ac:chgData name="JADSON LEANDRO PRA" userId="8d5bebea-13af-4b97-95a0-e3b0712708f2" providerId="ADAL" clId="{92F84917-2D9A-4ADC-99FA-F49F2DB0E58B}" dt="2025-02-20T16:34:56.149" v="157" actId="478"/>
          <ac:spMkLst>
            <pc:docMk/>
            <pc:sldMk cId="0" sldId="271"/>
            <ac:spMk id="6" creationId="{67728B76-9E9A-5D53-3395-241914A885DD}"/>
          </ac:spMkLst>
        </pc:spChg>
        <pc:spChg chg="add del mod">
          <ac:chgData name="JADSON LEANDRO PRA" userId="8d5bebea-13af-4b97-95a0-e3b0712708f2" providerId="ADAL" clId="{92F84917-2D9A-4ADC-99FA-F49F2DB0E58B}" dt="2025-02-20T16:34:56.149" v="157" actId="478"/>
          <ac:spMkLst>
            <pc:docMk/>
            <pc:sldMk cId="0" sldId="271"/>
            <ac:spMk id="7" creationId="{4FED6188-07DA-74C0-2D98-8EE59DCF7999}"/>
          </ac:spMkLst>
        </pc:spChg>
        <pc:spChg chg="add mod">
          <ac:chgData name="JADSON LEANDRO PRA" userId="8d5bebea-13af-4b97-95a0-e3b0712708f2" providerId="ADAL" clId="{92F84917-2D9A-4ADC-99FA-F49F2DB0E58B}" dt="2025-02-20T16:34:56.343" v="158"/>
          <ac:spMkLst>
            <pc:docMk/>
            <pc:sldMk cId="0" sldId="271"/>
            <ac:spMk id="18" creationId="{10C832A6-6D45-C2F6-A3D1-DEB5D07A7A2C}"/>
          </ac:spMkLst>
        </pc:spChg>
        <pc:spChg chg="add mod">
          <ac:chgData name="JADSON LEANDRO PRA" userId="8d5bebea-13af-4b97-95a0-e3b0712708f2" providerId="ADAL" clId="{92F84917-2D9A-4ADC-99FA-F49F2DB0E58B}" dt="2025-02-20T16:34:56.343" v="158"/>
          <ac:spMkLst>
            <pc:docMk/>
            <pc:sldMk cId="0" sldId="271"/>
            <ac:spMk id="19" creationId="{AB9C12AF-F1D9-22F8-B3A7-F126E301759A}"/>
          </ac:spMkLst>
        </pc:spChg>
        <pc:spChg chg="del">
          <ac:chgData name="JADSON LEANDRO PRA" userId="8d5bebea-13af-4b97-95a0-e3b0712708f2" providerId="ADAL" clId="{92F84917-2D9A-4ADC-99FA-F49F2DB0E58B}" dt="2025-02-20T16:34:02.156" v="144" actId="478"/>
          <ac:spMkLst>
            <pc:docMk/>
            <pc:sldMk cId="0" sldId="271"/>
            <ac:spMk id="80" creationId="{FADD1B1B-9CDB-DA82-82E7-CA8814EF68AC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6:02.018" v="202"/>
        <pc:sldMkLst>
          <pc:docMk/>
          <pc:sldMk cId="0" sldId="273"/>
        </pc:sldMkLst>
        <pc:spChg chg="add del">
          <ac:chgData name="JADSON LEANDRO PRA" userId="8d5bebea-13af-4b97-95a0-e3b0712708f2" providerId="ADAL" clId="{92F84917-2D9A-4ADC-99FA-F49F2DB0E58B}" dt="2025-02-20T16:35:35.870" v="188" actId="478"/>
          <ac:spMkLst>
            <pc:docMk/>
            <pc:sldMk cId="0" sldId="273"/>
            <ac:spMk id="2" creationId="{00000000-0000-0000-0000-000000000000}"/>
          </ac:spMkLst>
        </pc:spChg>
        <pc:spChg chg="del">
          <ac:chgData name="JADSON LEANDRO PRA" userId="8d5bebea-13af-4b97-95a0-e3b0712708f2" providerId="ADAL" clId="{92F84917-2D9A-4ADC-99FA-F49F2DB0E58B}" dt="2025-02-20T16:35:37.980" v="190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JADSON LEANDRO PRA" userId="8d5bebea-13af-4b97-95a0-e3b0712708f2" providerId="ADAL" clId="{92F84917-2D9A-4ADC-99FA-F49F2DB0E58B}" dt="2025-02-20T16:35:33.277" v="186" actId="6549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6:02.018" v="202"/>
          <ac:spMkLst>
            <pc:docMk/>
            <pc:sldMk cId="0" sldId="273"/>
            <ac:spMk id="19" creationId="{B00B6CA1-4647-6E0A-DE02-BA57CC45E067}"/>
          </ac:spMkLst>
        </pc:spChg>
        <pc:spChg chg="add mod">
          <ac:chgData name="JADSON LEANDRO PRA" userId="8d5bebea-13af-4b97-95a0-e3b0712708f2" providerId="ADAL" clId="{92F84917-2D9A-4ADC-99FA-F49F2DB0E58B}" dt="2025-02-20T16:36:02.018" v="202"/>
          <ac:spMkLst>
            <pc:docMk/>
            <pc:sldMk cId="0" sldId="273"/>
            <ac:spMk id="20" creationId="{93E71B4E-3FC1-8502-CA62-47E8A95692E7}"/>
          </ac:spMkLst>
        </pc:spChg>
        <pc:grpChg chg="del">
          <ac:chgData name="JADSON LEANDRO PRA" userId="8d5bebea-13af-4b97-95a0-e3b0712708f2" providerId="ADAL" clId="{92F84917-2D9A-4ADC-99FA-F49F2DB0E58B}" dt="2025-02-20T16:35:36.901" v="189" actId="478"/>
          <ac:grpSpMkLst>
            <pc:docMk/>
            <pc:sldMk cId="0" sldId="273"/>
            <ac:grpSpMk id="5" creationId="{00000000-0000-0000-0000-000000000000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5:58.116" v="200"/>
        <pc:sldMkLst>
          <pc:docMk/>
          <pc:sldMk cId="0" sldId="277"/>
        </pc:sldMkLst>
        <pc:spChg chg="del">
          <ac:chgData name="JADSON LEANDRO PRA" userId="8d5bebea-13af-4b97-95a0-e3b0712708f2" providerId="ADAL" clId="{92F84917-2D9A-4ADC-99FA-F49F2DB0E58B}" dt="2025-02-20T16:35:48.131" v="195" actId="478"/>
          <ac:spMkLst>
            <pc:docMk/>
            <pc:sldMk cId="0" sldId="277"/>
            <ac:spMk id="3" creationId="{00000000-0000-0000-0000-000000000000}"/>
          </ac:spMkLst>
        </pc:spChg>
        <pc:spChg chg="mod">
          <ac:chgData name="JADSON LEANDRO PRA" userId="8d5bebea-13af-4b97-95a0-e3b0712708f2" providerId="ADAL" clId="{92F84917-2D9A-4ADC-99FA-F49F2DB0E58B}" dt="2025-02-20T16:10:43.949" v="63"/>
          <ac:spMkLst>
            <pc:docMk/>
            <pc:sldMk cId="0" sldId="277"/>
            <ac:spMk id="7" creationId="{C0B0EB54-A71A-48AB-AC3F-08209D1D1D1E}"/>
          </ac:spMkLst>
        </pc:spChg>
        <pc:spChg chg="mod">
          <ac:chgData name="JADSON LEANDRO PRA" userId="8d5bebea-13af-4b97-95a0-e3b0712708f2" providerId="ADAL" clId="{92F84917-2D9A-4ADC-99FA-F49F2DB0E58B}" dt="2025-02-20T16:10:43.949" v="63"/>
          <ac:spMkLst>
            <pc:docMk/>
            <pc:sldMk cId="0" sldId="277"/>
            <ac:spMk id="15" creationId="{72EDA576-F4C9-649D-38C9-147ECF421C74}"/>
          </ac:spMkLst>
        </pc:spChg>
        <pc:spChg chg="mod">
          <ac:chgData name="JADSON LEANDRO PRA" userId="8d5bebea-13af-4b97-95a0-e3b0712708f2" providerId="ADAL" clId="{92F84917-2D9A-4ADC-99FA-F49F2DB0E58B}" dt="2025-02-20T16:10:47.403" v="65"/>
          <ac:spMkLst>
            <pc:docMk/>
            <pc:sldMk cId="0" sldId="277"/>
            <ac:spMk id="27" creationId="{1483DF7A-1259-9216-D46B-7B33872CBF18}"/>
          </ac:spMkLst>
        </pc:spChg>
        <pc:spChg chg="mod">
          <ac:chgData name="JADSON LEANDRO PRA" userId="8d5bebea-13af-4b97-95a0-e3b0712708f2" providerId="ADAL" clId="{92F84917-2D9A-4ADC-99FA-F49F2DB0E58B}" dt="2025-02-20T16:10:47.403" v="65"/>
          <ac:spMkLst>
            <pc:docMk/>
            <pc:sldMk cId="0" sldId="277"/>
            <ac:spMk id="28" creationId="{98C0C2A6-DE85-4814-04F3-C059DCB5991A}"/>
          </ac:spMkLst>
        </pc:spChg>
        <pc:spChg chg="add mod">
          <ac:chgData name="JADSON LEANDRO PRA" userId="8d5bebea-13af-4b97-95a0-e3b0712708f2" providerId="ADAL" clId="{92F84917-2D9A-4ADC-99FA-F49F2DB0E58B}" dt="2025-02-20T16:35:58.116" v="200"/>
          <ac:spMkLst>
            <pc:docMk/>
            <pc:sldMk cId="0" sldId="277"/>
            <ac:spMk id="29" creationId="{CE595558-ABDB-0713-EAC6-54C82747522D}"/>
          </ac:spMkLst>
        </pc:spChg>
        <pc:spChg chg="add mod">
          <ac:chgData name="JADSON LEANDRO PRA" userId="8d5bebea-13af-4b97-95a0-e3b0712708f2" providerId="ADAL" clId="{92F84917-2D9A-4ADC-99FA-F49F2DB0E58B}" dt="2025-02-20T16:35:58.116" v="200"/>
          <ac:spMkLst>
            <pc:docMk/>
            <pc:sldMk cId="0" sldId="277"/>
            <ac:spMk id="30" creationId="{37A1F005-48CF-A5F9-723A-ECB13444F814}"/>
          </ac:spMkLst>
        </pc:spChg>
        <pc:grpChg chg="add del mod">
          <ac:chgData name="JADSON LEANDRO PRA" userId="8d5bebea-13af-4b97-95a0-e3b0712708f2" providerId="ADAL" clId="{92F84917-2D9A-4ADC-99FA-F49F2DB0E58B}" dt="2025-02-20T16:10:47.144" v="64" actId="478"/>
          <ac:grpSpMkLst>
            <pc:docMk/>
            <pc:sldMk cId="0" sldId="277"/>
            <ac:grpSpMk id="5" creationId="{0B95DE93-C7AC-EFD7-34A1-CE984672B0CA}"/>
          </ac:grpSpMkLst>
        </pc:grpChg>
        <pc:grpChg chg="add del mod">
          <ac:chgData name="JADSON LEANDRO PRA" userId="8d5bebea-13af-4b97-95a0-e3b0712708f2" providerId="ADAL" clId="{92F84917-2D9A-4ADC-99FA-F49F2DB0E58B}" dt="2025-02-20T16:35:47.347" v="194" actId="478"/>
          <ac:grpSpMkLst>
            <pc:docMk/>
            <pc:sldMk cId="0" sldId="277"/>
            <ac:grpSpMk id="22" creationId="{452BF6AB-F5F9-81A7-AB8C-9FF796C41DA6}"/>
          </ac:grpSpMkLst>
        </pc:grpChg>
        <pc:grpChg chg="del">
          <ac:chgData name="JADSON LEANDRO PRA" userId="8d5bebea-13af-4b97-95a0-e3b0712708f2" providerId="ADAL" clId="{92F84917-2D9A-4ADC-99FA-F49F2DB0E58B}" dt="2025-02-20T16:10:43.729" v="62" actId="478"/>
          <ac:grpSpMkLst>
            <pc:docMk/>
            <pc:sldMk cId="0" sldId="277"/>
            <ac:grpSpMk id="55" creationId="{520A836B-A54F-BDCA-2B59-AE1ACCCE8437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7:01.081" v="254"/>
        <pc:sldMkLst>
          <pc:docMk/>
          <pc:sldMk cId="0" sldId="280"/>
        </pc:sldMkLst>
        <pc:spChg chg="del">
          <ac:chgData name="JADSON LEANDRO PRA" userId="8d5bebea-13af-4b97-95a0-e3b0712708f2" providerId="ADAL" clId="{92F84917-2D9A-4ADC-99FA-F49F2DB0E58B}" dt="2025-02-20T16:36:39.652" v="242" actId="478"/>
          <ac:spMkLst>
            <pc:docMk/>
            <pc:sldMk cId="0" sldId="280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7:01.081" v="254"/>
          <ac:spMkLst>
            <pc:docMk/>
            <pc:sldMk cId="0" sldId="280"/>
            <ac:spMk id="5" creationId="{EE8E220C-7C38-4F74-DAB6-452B40AC0A8C}"/>
          </ac:spMkLst>
        </pc:spChg>
        <pc:spChg chg="add mod">
          <ac:chgData name="JADSON LEANDRO PRA" userId="8d5bebea-13af-4b97-95a0-e3b0712708f2" providerId="ADAL" clId="{92F84917-2D9A-4ADC-99FA-F49F2DB0E58B}" dt="2025-02-20T16:37:01.081" v="254"/>
          <ac:spMkLst>
            <pc:docMk/>
            <pc:sldMk cId="0" sldId="280"/>
            <ac:spMk id="13" creationId="{13CF1864-C584-90CE-C93B-EF690C5A2E11}"/>
          </ac:spMkLst>
        </pc:spChg>
        <pc:spChg chg="del topLvl">
          <ac:chgData name="JADSON LEANDRO PRA" userId="8d5bebea-13af-4b97-95a0-e3b0712708f2" providerId="ADAL" clId="{92F84917-2D9A-4ADC-99FA-F49F2DB0E58B}" dt="2025-02-20T16:36:38.204" v="241" actId="478"/>
          <ac:spMkLst>
            <pc:docMk/>
            <pc:sldMk cId="0" sldId="280"/>
            <ac:spMk id="37" creationId="{6EF7028E-3430-B6F7-8FC7-6D86D608B23C}"/>
          </ac:spMkLst>
        </pc:spChg>
        <pc:spChg chg="del topLvl">
          <ac:chgData name="JADSON LEANDRO PRA" userId="8d5bebea-13af-4b97-95a0-e3b0712708f2" providerId="ADAL" clId="{92F84917-2D9A-4ADC-99FA-F49F2DB0E58B}" dt="2025-02-20T16:36:37.157" v="240" actId="478"/>
          <ac:spMkLst>
            <pc:docMk/>
            <pc:sldMk cId="0" sldId="280"/>
            <ac:spMk id="38" creationId="{048DAFFD-F9C3-7970-1A6D-9C4A0BE6824E}"/>
          </ac:spMkLst>
        </pc:spChg>
        <pc:grpChg chg="del">
          <ac:chgData name="JADSON LEANDRO PRA" userId="8d5bebea-13af-4b97-95a0-e3b0712708f2" providerId="ADAL" clId="{92F84917-2D9A-4ADC-99FA-F49F2DB0E58B}" dt="2025-02-20T16:36:37.157" v="240" actId="478"/>
          <ac:grpSpMkLst>
            <pc:docMk/>
            <pc:sldMk cId="0" sldId="280"/>
            <ac:grpSpMk id="36" creationId="{7494FAFA-E706-4BB2-1AC9-EA0A700FEFDD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6:29.973" v="239" actId="404"/>
        <pc:sldMkLst>
          <pc:docMk/>
          <pc:sldMk cId="0" sldId="281"/>
        </pc:sldMkLst>
        <pc:spChg chg="del">
          <ac:chgData name="JADSON LEANDRO PRA" userId="8d5bebea-13af-4b97-95a0-e3b0712708f2" providerId="ADAL" clId="{92F84917-2D9A-4ADC-99FA-F49F2DB0E58B}" dt="2025-02-20T16:36:15.995" v="204" actId="478"/>
          <ac:spMkLst>
            <pc:docMk/>
            <pc:sldMk cId="0" sldId="281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6:16.656" v="205"/>
          <ac:spMkLst>
            <pc:docMk/>
            <pc:sldMk cId="0" sldId="281"/>
            <ac:spMk id="6" creationId="{572768F4-2111-DEA4-0441-F4FBB17B5CCD}"/>
          </ac:spMkLst>
        </pc:spChg>
        <pc:spChg chg="add mod">
          <ac:chgData name="JADSON LEANDRO PRA" userId="8d5bebea-13af-4b97-95a0-e3b0712708f2" providerId="ADAL" clId="{92F84917-2D9A-4ADC-99FA-F49F2DB0E58B}" dt="2025-02-20T16:36:29.973" v="239" actId="404"/>
          <ac:spMkLst>
            <pc:docMk/>
            <pc:sldMk cId="0" sldId="281"/>
            <ac:spMk id="7" creationId="{DB41B06B-8491-1FFE-DBC9-AD9FC80266CB}"/>
          </ac:spMkLst>
        </pc:spChg>
        <pc:spChg chg="del">
          <ac:chgData name="JADSON LEANDRO PRA" userId="8d5bebea-13af-4b97-95a0-e3b0712708f2" providerId="ADAL" clId="{92F84917-2D9A-4ADC-99FA-F49F2DB0E58B}" dt="2025-02-20T16:36:15.156" v="203" actId="478"/>
          <ac:spMkLst>
            <pc:docMk/>
            <pc:sldMk cId="0" sldId="281"/>
            <ac:spMk id="46" creationId="{AC51825F-E944-F945-7932-D48C9667F5BF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6:59.222" v="252"/>
        <pc:sldMkLst>
          <pc:docMk/>
          <pc:sldMk cId="0" sldId="282"/>
        </pc:sldMkLst>
        <pc:spChg chg="del">
          <ac:chgData name="JADSON LEANDRO PRA" userId="8d5bebea-13af-4b97-95a0-e3b0712708f2" providerId="ADAL" clId="{92F84917-2D9A-4ADC-99FA-F49F2DB0E58B}" dt="2025-02-20T16:36:46.403" v="245" actId="478"/>
          <ac:spMkLst>
            <pc:docMk/>
            <pc:sldMk cId="0" sldId="282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6:59.222" v="252"/>
          <ac:spMkLst>
            <pc:docMk/>
            <pc:sldMk cId="0" sldId="282"/>
            <ac:spMk id="5" creationId="{DA223F5A-F9E0-207C-0EE4-4287CD55609A}"/>
          </ac:spMkLst>
        </pc:spChg>
        <pc:spChg chg="add mod">
          <ac:chgData name="JADSON LEANDRO PRA" userId="8d5bebea-13af-4b97-95a0-e3b0712708f2" providerId="ADAL" clId="{92F84917-2D9A-4ADC-99FA-F49F2DB0E58B}" dt="2025-02-20T16:36:59.222" v="252"/>
          <ac:spMkLst>
            <pc:docMk/>
            <pc:sldMk cId="0" sldId="282"/>
            <ac:spMk id="6" creationId="{54EA4110-E1D4-8031-7284-6F32FBE45389}"/>
          </ac:spMkLst>
        </pc:spChg>
        <pc:spChg chg="del topLvl">
          <ac:chgData name="JADSON LEANDRO PRA" userId="8d5bebea-13af-4b97-95a0-e3b0712708f2" providerId="ADAL" clId="{92F84917-2D9A-4ADC-99FA-F49F2DB0E58B}" dt="2025-02-20T16:36:44.588" v="244" actId="478"/>
          <ac:spMkLst>
            <pc:docMk/>
            <pc:sldMk cId="0" sldId="282"/>
            <ac:spMk id="20" creationId="{CB67CD57-1035-D0B6-1CBA-97D3BFBBF422}"/>
          </ac:spMkLst>
        </pc:spChg>
        <pc:spChg chg="del topLvl">
          <ac:chgData name="JADSON LEANDRO PRA" userId="8d5bebea-13af-4b97-95a0-e3b0712708f2" providerId="ADAL" clId="{92F84917-2D9A-4ADC-99FA-F49F2DB0E58B}" dt="2025-02-20T16:36:43.748" v="243" actId="478"/>
          <ac:spMkLst>
            <pc:docMk/>
            <pc:sldMk cId="0" sldId="282"/>
            <ac:spMk id="27" creationId="{1F7F6B2C-9FA1-C1F8-668B-6A79CD3E991A}"/>
          </ac:spMkLst>
        </pc:spChg>
        <pc:grpChg chg="del">
          <ac:chgData name="JADSON LEANDRO PRA" userId="8d5bebea-13af-4b97-95a0-e3b0712708f2" providerId="ADAL" clId="{92F84917-2D9A-4ADC-99FA-F49F2DB0E58B}" dt="2025-02-20T16:36:43.748" v="243" actId="478"/>
          <ac:grpSpMkLst>
            <pc:docMk/>
            <pc:sldMk cId="0" sldId="282"/>
            <ac:grpSpMk id="16" creationId="{53C8D711-92FD-C6C9-B81F-0EA19C12B6C9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7:00.177" v="253"/>
        <pc:sldMkLst>
          <pc:docMk/>
          <pc:sldMk cId="0" sldId="283"/>
        </pc:sldMkLst>
        <pc:spChg chg="del">
          <ac:chgData name="JADSON LEANDRO PRA" userId="8d5bebea-13af-4b97-95a0-e3b0712708f2" providerId="ADAL" clId="{92F84917-2D9A-4ADC-99FA-F49F2DB0E58B}" dt="2025-02-20T16:36:50.218" v="246" actId="478"/>
          <ac:spMkLst>
            <pc:docMk/>
            <pc:sldMk cId="0" sldId="283"/>
            <ac:spMk id="5" creationId="{A21F37BD-1AB7-8211-267B-48FC8F622D8A}"/>
          </ac:spMkLst>
        </pc:spChg>
        <pc:spChg chg="del">
          <ac:chgData name="JADSON LEANDRO PRA" userId="8d5bebea-13af-4b97-95a0-e3b0712708f2" providerId="ADAL" clId="{92F84917-2D9A-4ADC-99FA-F49F2DB0E58B}" dt="2025-02-20T16:36:51.123" v="247" actId="478"/>
          <ac:spMkLst>
            <pc:docMk/>
            <pc:sldMk cId="0" sldId="283"/>
            <ac:spMk id="6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7:00.177" v="253"/>
          <ac:spMkLst>
            <pc:docMk/>
            <pc:sldMk cId="0" sldId="283"/>
            <ac:spMk id="7" creationId="{B5004A4A-30ED-B00F-6BDA-72A994E9D292}"/>
          </ac:spMkLst>
        </pc:spChg>
        <pc:spChg chg="add mod">
          <ac:chgData name="JADSON LEANDRO PRA" userId="8d5bebea-13af-4b97-95a0-e3b0712708f2" providerId="ADAL" clId="{92F84917-2D9A-4ADC-99FA-F49F2DB0E58B}" dt="2025-02-20T16:37:00.177" v="253"/>
          <ac:spMkLst>
            <pc:docMk/>
            <pc:sldMk cId="0" sldId="283"/>
            <ac:spMk id="9" creationId="{5D41133F-FC21-FBEE-CE67-99627AF67115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7:59.340" v="340" actId="255"/>
        <pc:sldMkLst>
          <pc:docMk/>
          <pc:sldMk cId="0" sldId="286"/>
        </pc:sldMkLst>
        <pc:spChg chg="del">
          <ac:chgData name="JADSON LEANDRO PRA" userId="8d5bebea-13af-4b97-95a0-e3b0712708f2" providerId="ADAL" clId="{92F84917-2D9A-4ADC-99FA-F49F2DB0E58B}" dt="2025-02-20T16:37:13.532" v="256" actId="478"/>
          <ac:spMkLst>
            <pc:docMk/>
            <pc:sldMk cId="0" sldId="286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7:14.207" v="257"/>
          <ac:spMkLst>
            <pc:docMk/>
            <pc:sldMk cId="0" sldId="286"/>
            <ac:spMk id="46" creationId="{06E2C774-6871-6570-4A53-1AD1B22E12A7}"/>
          </ac:spMkLst>
        </pc:spChg>
        <pc:spChg chg="add mod">
          <ac:chgData name="JADSON LEANDRO PRA" userId="8d5bebea-13af-4b97-95a0-e3b0712708f2" providerId="ADAL" clId="{92F84917-2D9A-4ADC-99FA-F49F2DB0E58B}" dt="2025-02-20T16:37:59.340" v="340" actId="255"/>
          <ac:spMkLst>
            <pc:docMk/>
            <pc:sldMk cId="0" sldId="286"/>
            <ac:spMk id="47" creationId="{6E5D4B0A-03C4-3317-E1BF-74808D0E2C10}"/>
          </ac:spMkLst>
        </pc:spChg>
        <pc:grpChg chg="del">
          <ac:chgData name="JADSON LEANDRO PRA" userId="8d5bebea-13af-4b97-95a0-e3b0712708f2" providerId="ADAL" clId="{92F84917-2D9A-4ADC-99FA-F49F2DB0E58B}" dt="2025-02-20T16:37:12.538" v="255" actId="478"/>
          <ac:grpSpMkLst>
            <pc:docMk/>
            <pc:sldMk cId="0" sldId="286"/>
            <ac:grpSpMk id="5" creationId="{00000000-0000-0000-0000-000000000000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8:20.070" v="349"/>
        <pc:sldMkLst>
          <pc:docMk/>
          <pc:sldMk cId="0" sldId="288"/>
        </pc:sldMkLst>
        <pc:spChg chg="del">
          <ac:chgData name="JADSON LEANDRO PRA" userId="8d5bebea-13af-4b97-95a0-e3b0712708f2" providerId="ADAL" clId="{92F84917-2D9A-4ADC-99FA-F49F2DB0E58B}" dt="2025-02-20T16:38:11.796" v="344" actId="478"/>
          <ac:spMkLst>
            <pc:docMk/>
            <pc:sldMk cId="0" sldId="288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20.070" v="349"/>
          <ac:spMkLst>
            <pc:docMk/>
            <pc:sldMk cId="0" sldId="288"/>
            <ac:spMk id="40" creationId="{A9B3828C-AB7D-33AE-76A4-00D47473835C}"/>
          </ac:spMkLst>
        </pc:spChg>
        <pc:spChg chg="del">
          <ac:chgData name="JADSON LEANDRO PRA" userId="8d5bebea-13af-4b97-95a0-e3b0712708f2" providerId="ADAL" clId="{92F84917-2D9A-4ADC-99FA-F49F2DB0E58B}" dt="2025-02-20T16:38:08.955" v="341" actId="478"/>
          <ac:spMkLst>
            <pc:docMk/>
            <pc:sldMk cId="0" sldId="288"/>
            <ac:spMk id="41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20.070" v="349"/>
          <ac:spMkLst>
            <pc:docMk/>
            <pc:sldMk cId="0" sldId="288"/>
            <ac:spMk id="42" creationId="{5C521681-EAAC-E755-7441-24878376B694}"/>
          </ac:spMkLst>
        </pc:spChg>
        <pc:spChg chg="del mod">
          <ac:chgData name="JADSON LEANDRO PRA" userId="8d5bebea-13af-4b97-95a0-e3b0712708f2" providerId="ADAL" clId="{92F84917-2D9A-4ADC-99FA-F49F2DB0E58B}" dt="2025-02-20T16:38:11.046" v="343" actId="478"/>
          <ac:spMkLst>
            <pc:docMk/>
            <pc:sldMk cId="0" sldId="288"/>
            <ac:spMk id="43" creationId="{B5A086E6-8AD3-52A7-7579-E0E286C3ADCE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8:27.760" v="353"/>
        <pc:sldMkLst>
          <pc:docMk/>
          <pc:sldMk cId="0" sldId="291"/>
        </pc:sldMkLst>
        <pc:spChg chg="del">
          <ac:chgData name="JADSON LEANDRO PRA" userId="8d5bebea-13af-4b97-95a0-e3b0712708f2" providerId="ADAL" clId="{92F84917-2D9A-4ADC-99FA-F49F2DB0E58B}" dt="2025-02-20T16:38:27.098" v="352" actId="478"/>
          <ac:spMkLst>
            <pc:docMk/>
            <pc:sldMk cId="0" sldId="291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27.760" v="353"/>
          <ac:spMkLst>
            <pc:docMk/>
            <pc:sldMk cId="0" sldId="291"/>
            <ac:spMk id="24" creationId="{B677EFDD-C21D-BC61-F00E-94FB36E6AE09}"/>
          </ac:spMkLst>
        </pc:spChg>
        <pc:spChg chg="del">
          <ac:chgData name="JADSON LEANDRO PRA" userId="8d5bebea-13af-4b97-95a0-e3b0712708f2" providerId="ADAL" clId="{92F84917-2D9A-4ADC-99FA-F49F2DB0E58B}" dt="2025-02-20T16:38:25.812" v="351" actId="478"/>
          <ac:spMkLst>
            <pc:docMk/>
            <pc:sldMk cId="0" sldId="291"/>
            <ac:spMk id="25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27.760" v="353"/>
          <ac:spMkLst>
            <pc:docMk/>
            <pc:sldMk cId="0" sldId="291"/>
            <ac:spMk id="26" creationId="{EC064022-2BAB-C04A-C724-0474B6CEF8E6}"/>
          </ac:spMkLst>
        </pc:spChg>
        <pc:spChg chg="del">
          <ac:chgData name="JADSON LEANDRO PRA" userId="8d5bebea-13af-4b97-95a0-e3b0712708f2" providerId="ADAL" clId="{92F84917-2D9A-4ADC-99FA-F49F2DB0E58B}" dt="2025-02-20T16:38:24.866" v="350" actId="478"/>
          <ac:spMkLst>
            <pc:docMk/>
            <pc:sldMk cId="0" sldId="291"/>
            <ac:spMk id="40" creationId="{C4618CA2-F64B-DE11-E418-5E41AFB8468F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8:45.341" v="402" actId="20577"/>
        <pc:sldMkLst>
          <pc:docMk/>
          <pc:sldMk cId="0" sldId="292"/>
        </pc:sldMkLst>
        <pc:spChg chg="del">
          <ac:chgData name="JADSON LEANDRO PRA" userId="8d5bebea-13af-4b97-95a0-e3b0712708f2" providerId="ADAL" clId="{92F84917-2D9A-4ADC-99FA-F49F2DB0E58B}" dt="2025-02-20T16:38:34.398" v="355" actId="478"/>
          <ac:spMkLst>
            <pc:docMk/>
            <pc:sldMk cId="0" sldId="292"/>
            <ac:spMk id="3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35.284" v="356"/>
          <ac:spMkLst>
            <pc:docMk/>
            <pc:sldMk cId="0" sldId="292"/>
            <ac:spMk id="26" creationId="{D071AC6A-E454-F686-60CA-DA166DC6B5EC}"/>
          </ac:spMkLst>
        </pc:spChg>
        <pc:spChg chg="add mod">
          <ac:chgData name="JADSON LEANDRO PRA" userId="8d5bebea-13af-4b97-95a0-e3b0712708f2" providerId="ADAL" clId="{92F84917-2D9A-4ADC-99FA-F49F2DB0E58B}" dt="2025-02-20T16:38:45.341" v="402" actId="20577"/>
          <ac:spMkLst>
            <pc:docMk/>
            <pc:sldMk cId="0" sldId="292"/>
            <ac:spMk id="27" creationId="{204BD9AD-1D58-01D0-731A-7F553705988F}"/>
          </ac:spMkLst>
        </pc:spChg>
        <pc:grpChg chg="del">
          <ac:chgData name="JADSON LEANDRO PRA" userId="8d5bebea-13af-4b97-95a0-e3b0712708f2" providerId="ADAL" clId="{92F84917-2D9A-4ADC-99FA-F49F2DB0E58B}" dt="2025-02-20T16:38:32.820" v="354" actId="478"/>
          <ac:grpSpMkLst>
            <pc:docMk/>
            <pc:sldMk cId="0" sldId="292"/>
            <ac:grpSpMk id="5" creationId="{00000000-0000-0000-0000-000000000000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5:59.113" v="201"/>
        <pc:sldMkLst>
          <pc:docMk/>
          <pc:sldMk cId="3060726949" sldId="297"/>
        </pc:sldMkLst>
        <pc:spChg chg="del">
          <ac:chgData name="JADSON LEANDRO PRA" userId="8d5bebea-13af-4b97-95a0-e3b0712708f2" providerId="ADAL" clId="{92F84917-2D9A-4ADC-99FA-F49F2DB0E58B}" dt="2025-02-20T16:35:44.277" v="193" actId="478"/>
          <ac:spMkLst>
            <pc:docMk/>
            <pc:sldMk cId="3060726949" sldId="297"/>
            <ac:spMk id="3" creationId="{B7DF6497-CAD0-E943-C9F7-CD95573BFE07}"/>
          </ac:spMkLst>
        </pc:spChg>
        <pc:spChg chg="add mod">
          <ac:chgData name="JADSON LEANDRO PRA" userId="8d5bebea-13af-4b97-95a0-e3b0712708f2" providerId="ADAL" clId="{92F84917-2D9A-4ADC-99FA-F49F2DB0E58B}" dt="2025-02-20T16:35:59.113" v="201"/>
          <ac:spMkLst>
            <pc:docMk/>
            <pc:sldMk cId="3060726949" sldId="297"/>
            <ac:spMk id="5" creationId="{25E287A0-9304-168A-958B-6B45EE7FDFAD}"/>
          </ac:spMkLst>
        </pc:spChg>
        <pc:spChg chg="del">
          <ac:chgData name="JADSON LEANDRO PRA" userId="8d5bebea-13af-4b97-95a0-e3b0712708f2" providerId="ADAL" clId="{92F84917-2D9A-4ADC-99FA-F49F2DB0E58B}" dt="2025-02-20T16:35:42.382" v="192" actId="478"/>
          <ac:spMkLst>
            <pc:docMk/>
            <pc:sldMk cId="3060726949" sldId="297"/>
            <ac:spMk id="6" creationId="{9682E7E9-E863-F7D5-9664-822C3A076D72}"/>
          </ac:spMkLst>
        </pc:spChg>
        <pc:spChg chg="add mod">
          <ac:chgData name="JADSON LEANDRO PRA" userId="8d5bebea-13af-4b97-95a0-e3b0712708f2" providerId="ADAL" clId="{92F84917-2D9A-4ADC-99FA-F49F2DB0E58B}" dt="2025-02-20T16:35:59.113" v="201"/>
          <ac:spMkLst>
            <pc:docMk/>
            <pc:sldMk cId="3060726949" sldId="297"/>
            <ac:spMk id="7" creationId="{29D8361C-1717-DE86-2BF9-270D1C9276AF}"/>
          </ac:spMkLst>
        </pc:spChg>
        <pc:spChg chg="mod">
          <ac:chgData name="JADSON LEANDRO PRA" userId="8d5bebea-13af-4b97-95a0-e3b0712708f2" providerId="ADAL" clId="{92F84917-2D9A-4ADC-99FA-F49F2DB0E58B}" dt="2025-02-20T16:10:36.756" v="61" actId="255"/>
          <ac:spMkLst>
            <pc:docMk/>
            <pc:sldMk cId="3060726949" sldId="297"/>
            <ac:spMk id="23" creationId="{7ABEEB6C-7B29-59DB-542F-27B3B27A5F73}"/>
          </ac:spMkLst>
        </pc:spChg>
        <pc:grpChg chg="del">
          <ac:chgData name="JADSON LEANDRO PRA" userId="8d5bebea-13af-4b97-95a0-e3b0712708f2" providerId="ADAL" clId="{92F84917-2D9A-4ADC-99FA-F49F2DB0E58B}" dt="2025-02-20T16:35:41.595" v="191" actId="478"/>
          <ac:grpSpMkLst>
            <pc:docMk/>
            <pc:sldMk cId="3060726949" sldId="297"/>
            <ac:grpSpMk id="21" creationId="{B6D871FA-B85A-2074-D316-52A7A3378114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5:56.882" v="199"/>
        <pc:sldMkLst>
          <pc:docMk/>
          <pc:sldMk cId="196566251" sldId="298"/>
        </pc:sldMkLst>
        <pc:spChg chg="del">
          <ac:chgData name="JADSON LEANDRO PRA" userId="8d5bebea-13af-4b97-95a0-e3b0712708f2" providerId="ADAL" clId="{92F84917-2D9A-4ADC-99FA-F49F2DB0E58B}" dt="2025-02-20T16:35:52.263" v="197" actId="478"/>
          <ac:spMkLst>
            <pc:docMk/>
            <pc:sldMk cId="196566251" sldId="298"/>
            <ac:spMk id="3" creationId="{D54A51DE-D98F-0354-8947-C7BF7E3A5540}"/>
          </ac:spMkLst>
        </pc:spChg>
        <pc:spChg chg="del">
          <ac:chgData name="JADSON LEANDRO PRA" userId="8d5bebea-13af-4b97-95a0-e3b0712708f2" providerId="ADAL" clId="{92F84917-2D9A-4ADC-99FA-F49F2DB0E58B}" dt="2025-02-20T16:35:51.293" v="196" actId="478"/>
          <ac:spMkLst>
            <pc:docMk/>
            <pc:sldMk cId="196566251" sldId="298"/>
            <ac:spMk id="6" creationId="{9D0C1192-0226-13DF-CCA7-689227C41607}"/>
          </ac:spMkLst>
        </pc:spChg>
        <pc:spChg chg="mod topLvl">
          <ac:chgData name="JADSON LEANDRO PRA" userId="8d5bebea-13af-4b97-95a0-e3b0712708f2" providerId="ADAL" clId="{92F84917-2D9A-4ADC-99FA-F49F2DB0E58B}" dt="2025-02-20T16:35:55.586" v="198" actId="478"/>
          <ac:spMkLst>
            <pc:docMk/>
            <pc:sldMk cId="196566251" sldId="298"/>
            <ac:spMk id="8" creationId="{04083CDB-B343-E0D1-272B-33D87BD51F40}"/>
          </ac:spMkLst>
        </pc:spChg>
        <pc:spChg chg="del mod topLvl">
          <ac:chgData name="JADSON LEANDRO PRA" userId="8d5bebea-13af-4b97-95a0-e3b0712708f2" providerId="ADAL" clId="{92F84917-2D9A-4ADC-99FA-F49F2DB0E58B}" dt="2025-02-20T16:35:55.586" v="198" actId="478"/>
          <ac:spMkLst>
            <pc:docMk/>
            <pc:sldMk cId="196566251" sldId="298"/>
            <ac:spMk id="21" creationId="{37E198A9-BBA7-2E8B-01B5-902B31B6D851}"/>
          </ac:spMkLst>
        </pc:spChg>
        <pc:spChg chg="add mod">
          <ac:chgData name="JADSON LEANDRO PRA" userId="8d5bebea-13af-4b97-95a0-e3b0712708f2" providerId="ADAL" clId="{92F84917-2D9A-4ADC-99FA-F49F2DB0E58B}" dt="2025-02-20T16:35:56.882" v="199"/>
          <ac:spMkLst>
            <pc:docMk/>
            <pc:sldMk cId="196566251" sldId="298"/>
            <ac:spMk id="24" creationId="{20792B39-0D34-7BA3-23F9-D2224A7D1530}"/>
          </ac:spMkLst>
        </pc:spChg>
        <pc:spChg chg="add mod">
          <ac:chgData name="JADSON LEANDRO PRA" userId="8d5bebea-13af-4b97-95a0-e3b0712708f2" providerId="ADAL" clId="{92F84917-2D9A-4ADC-99FA-F49F2DB0E58B}" dt="2025-02-20T16:35:56.882" v="199"/>
          <ac:spMkLst>
            <pc:docMk/>
            <pc:sldMk cId="196566251" sldId="298"/>
            <ac:spMk id="25" creationId="{9B256F86-FD4C-38ED-A7C0-855A1C3C1E0C}"/>
          </ac:spMkLst>
        </pc:spChg>
        <pc:grpChg chg="add del mod">
          <ac:chgData name="JADSON LEANDRO PRA" userId="8d5bebea-13af-4b97-95a0-e3b0712708f2" providerId="ADAL" clId="{92F84917-2D9A-4ADC-99FA-F49F2DB0E58B}" dt="2025-02-20T16:35:55.586" v="198" actId="478"/>
          <ac:grpSpMkLst>
            <pc:docMk/>
            <pc:sldMk cId="196566251" sldId="298"/>
            <ac:grpSpMk id="7" creationId="{67748203-149F-1A15-08DF-D6B1108C30C4}"/>
          </ac:grpSpMkLst>
        </pc:grpChg>
        <pc:grpChg chg="del">
          <ac:chgData name="JADSON LEANDRO PRA" userId="8d5bebea-13af-4b97-95a0-e3b0712708f2" providerId="ADAL" clId="{92F84917-2D9A-4ADC-99FA-F49F2DB0E58B}" dt="2025-02-20T16:10:55.215" v="66" actId="478"/>
          <ac:grpSpMkLst>
            <pc:docMk/>
            <pc:sldMk cId="196566251" sldId="298"/>
            <ac:grpSpMk id="18" creationId="{D33F168D-E733-6FDD-BF57-73C374F5AE8A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6:58.167" v="251"/>
        <pc:sldMkLst>
          <pc:docMk/>
          <pc:sldMk cId="2165193868" sldId="299"/>
        </pc:sldMkLst>
        <pc:spChg chg="del">
          <ac:chgData name="JADSON LEANDRO PRA" userId="8d5bebea-13af-4b97-95a0-e3b0712708f2" providerId="ADAL" clId="{92F84917-2D9A-4ADC-99FA-F49F2DB0E58B}" dt="2025-02-20T16:36:56.235" v="250" actId="478"/>
          <ac:spMkLst>
            <pc:docMk/>
            <pc:sldMk cId="2165193868" sldId="299"/>
            <ac:spMk id="3" creationId="{DF90A145-D356-2246-CCE3-EA7C77B6D8C7}"/>
          </ac:spMkLst>
        </pc:spChg>
        <pc:spChg chg="add mod">
          <ac:chgData name="JADSON LEANDRO PRA" userId="8d5bebea-13af-4b97-95a0-e3b0712708f2" providerId="ADAL" clId="{92F84917-2D9A-4ADC-99FA-F49F2DB0E58B}" dt="2025-02-20T16:36:58.167" v="251"/>
          <ac:spMkLst>
            <pc:docMk/>
            <pc:sldMk cId="2165193868" sldId="299"/>
            <ac:spMk id="11" creationId="{5A15C86A-80F4-885E-A769-AD4F7B0C81A6}"/>
          </ac:spMkLst>
        </pc:spChg>
        <pc:spChg chg="add mod">
          <ac:chgData name="JADSON LEANDRO PRA" userId="8d5bebea-13af-4b97-95a0-e3b0712708f2" providerId="ADAL" clId="{92F84917-2D9A-4ADC-99FA-F49F2DB0E58B}" dt="2025-02-20T16:36:58.167" v="251"/>
          <ac:spMkLst>
            <pc:docMk/>
            <pc:sldMk cId="2165193868" sldId="299"/>
            <ac:spMk id="21" creationId="{8E40C957-98B6-00F8-EAF2-500EE6DA1C73}"/>
          </ac:spMkLst>
        </pc:spChg>
        <pc:spChg chg="del topLvl">
          <ac:chgData name="JADSON LEANDRO PRA" userId="8d5bebea-13af-4b97-95a0-e3b0712708f2" providerId="ADAL" clId="{92F84917-2D9A-4ADC-99FA-F49F2DB0E58B}" dt="2025-02-20T16:36:53.752" v="248" actId="478"/>
          <ac:spMkLst>
            <pc:docMk/>
            <pc:sldMk cId="2165193868" sldId="299"/>
            <ac:spMk id="25" creationId="{7C738A56-3025-AD9A-E9A8-296E6FE1C9FF}"/>
          </ac:spMkLst>
        </pc:spChg>
        <pc:spChg chg="del topLvl">
          <ac:chgData name="JADSON LEANDRO PRA" userId="8d5bebea-13af-4b97-95a0-e3b0712708f2" providerId="ADAL" clId="{92F84917-2D9A-4ADC-99FA-F49F2DB0E58B}" dt="2025-02-20T16:36:55.378" v="249" actId="478"/>
          <ac:spMkLst>
            <pc:docMk/>
            <pc:sldMk cId="2165193868" sldId="299"/>
            <ac:spMk id="26" creationId="{1771D54A-0A4E-E2EF-92ED-EBA0A3C10077}"/>
          </ac:spMkLst>
        </pc:spChg>
        <pc:grpChg chg="del">
          <ac:chgData name="JADSON LEANDRO PRA" userId="8d5bebea-13af-4b97-95a0-e3b0712708f2" providerId="ADAL" clId="{92F84917-2D9A-4ADC-99FA-F49F2DB0E58B}" dt="2025-02-20T16:36:53.752" v="248" actId="478"/>
          <ac:grpSpMkLst>
            <pc:docMk/>
            <pc:sldMk cId="2165193868" sldId="299"/>
            <ac:grpSpMk id="24" creationId="{4B92CFA7-A1F0-2FD5-9F32-A3B0750D9899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5:08.336" v="164"/>
        <pc:sldMkLst>
          <pc:docMk/>
          <pc:sldMk cId="1232167542" sldId="300"/>
        </pc:sldMkLst>
        <pc:spChg chg="del">
          <ac:chgData name="JADSON LEANDRO PRA" userId="8d5bebea-13af-4b97-95a0-e3b0712708f2" providerId="ADAL" clId="{92F84917-2D9A-4ADC-99FA-F49F2DB0E58B}" dt="2025-02-20T16:35:07.435" v="163" actId="478"/>
          <ac:spMkLst>
            <pc:docMk/>
            <pc:sldMk cId="1232167542" sldId="300"/>
            <ac:spMk id="3" creationId="{A0E731FC-81C2-E0DD-B68F-8E5375FC24EC}"/>
          </ac:spMkLst>
        </pc:spChg>
        <pc:spChg chg="add del mod">
          <ac:chgData name="JADSON LEANDRO PRA" userId="8d5bebea-13af-4b97-95a0-e3b0712708f2" providerId="ADAL" clId="{92F84917-2D9A-4ADC-99FA-F49F2DB0E58B}" dt="2025-02-20T16:35:04.621" v="161" actId="478"/>
          <ac:spMkLst>
            <pc:docMk/>
            <pc:sldMk cId="1232167542" sldId="300"/>
            <ac:spMk id="5" creationId="{735DAD18-72E1-0789-8728-CC95524086AD}"/>
          </ac:spMkLst>
        </pc:spChg>
        <pc:spChg chg="del">
          <ac:chgData name="JADSON LEANDRO PRA" userId="8d5bebea-13af-4b97-95a0-e3b0712708f2" providerId="ADAL" clId="{92F84917-2D9A-4ADC-99FA-F49F2DB0E58B}" dt="2025-02-20T16:35:02.156" v="159" actId="478"/>
          <ac:spMkLst>
            <pc:docMk/>
            <pc:sldMk cId="1232167542" sldId="300"/>
            <ac:spMk id="6" creationId="{BCE08A22-7399-953D-467F-35807EC26CD7}"/>
          </ac:spMkLst>
        </pc:spChg>
        <pc:spChg chg="add del mod">
          <ac:chgData name="JADSON LEANDRO PRA" userId="8d5bebea-13af-4b97-95a0-e3b0712708f2" providerId="ADAL" clId="{92F84917-2D9A-4ADC-99FA-F49F2DB0E58B}" dt="2025-02-20T16:35:06.692" v="162" actId="478"/>
          <ac:spMkLst>
            <pc:docMk/>
            <pc:sldMk cId="1232167542" sldId="300"/>
            <ac:spMk id="7" creationId="{D7823AA7-7172-7FBD-92A7-EE45DF48186C}"/>
          </ac:spMkLst>
        </pc:spChg>
        <pc:spChg chg="add mod">
          <ac:chgData name="JADSON LEANDRO PRA" userId="8d5bebea-13af-4b97-95a0-e3b0712708f2" providerId="ADAL" clId="{92F84917-2D9A-4ADC-99FA-F49F2DB0E58B}" dt="2025-02-20T16:35:08.336" v="164"/>
          <ac:spMkLst>
            <pc:docMk/>
            <pc:sldMk cId="1232167542" sldId="300"/>
            <ac:spMk id="8" creationId="{139B00EE-2EF2-7A02-237F-7AFF8A76292E}"/>
          </ac:spMkLst>
        </pc:spChg>
        <pc:spChg chg="del">
          <ac:chgData name="JADSON LEANDRO PRA" userId="8d5bebea-13af-4b97-95a0-e3b0712708f2" providerId="ADAL" clId="{92F84917-2D9A-4ADC-99FA-F49F2DB0E58B}" dt="2025-02-20T16:35:02.156" v="159" actId="478"/>
          <ac:spMkLst>
            <pc:docMk/>
            <pc:sldMk cId="1232167542" sldId="300"/>
            <ac:spMk id="25" creationId="{357DF884-3884-65BD-7A84-023A6EF5ADF7}"/>
          </ac:spMkLst>
        </pc:spChg>
        <pc:spChg chg="add mod">
          <ac:chgData name="JADSON LEANDRO PRA" userId="8d5bebea-13af-4b97-95a0-e3b0712708f2" providerId="ADAL" clId="{92F84917-2D9A-4ADC-99FA-F49F2DB0E58B}" dt="2025-02-20T16:35:08.336" v="164"/>
          <ac:spMkLst>
            <pc:docMk/>
            <pc:sldMk cId="1232167542" sldId="300"/>
            <ac:spMk id="27" creationId="{BB6DA681-5F16-EC37-0313-734772CA989C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8:18.800" v="348"/>
        <pc:sldMkLst>
          <pc:docMk/>
          <pc:sldMk cId="0" sldId="304"/>
        </pc:sldMkLst>
        <pc:spChg chg="del">
          <ac:chgData name="JADSON LEANDRO PRA" userId="8d5bebea-13af-4b97-95a0-e3b0712708f2" providerId="ADAL" clId="{92F84917-2D9A-4ADC-99FA-F49F2DB0E58B}" dt="2025-02-20T16:38:18.189" v="347" actId="478"/>
          <ac:spMkLst>
            <pc:docMk/>
            <pc:sldMk cId="0" sldId="304"/>
            <ac:spMk id="3" creationId="{00000000-0000-0000-0000-000000000000}"/>
          </ac:spMkLst>
        </pc:spChg>
        <pc:spChg chg="del topLvl">
          <ac:chgData name="JADSON LEANDRO PRA" userId="8d5bebea-13af-4b97-95a0-e3b0712708f2" providerId="ADAL" clId="{92F84917-2D9A-4ADC-99FA-F49F2DB0E58B}" dt="2025-02-20T16:38:16.474" v="346" actId="478"/>
          <ac:spMkLst>
            <pc:docMk/>
            <pc:sldMk cId="0" sldId="304"/>
            <ac:spMk id="6" creationId="{00000000-0000-0000-0000-000000000000}"/>
          </ac:spMkLst>
        </pc:spChg>
        <pc:spChg chg="del topLvl">
          <ac:chgData name="JADSON LEANDRO PRA" userId="8d5bebea-13af-4b97-95a0-e3b0712708f2" providerId="ADAL" clId="{92F84917-2D9A-4ADC-99FA-F49F2DB0E58B}" dt="2025-02-20T16:38:15.307" v="345" actId="478"/>
          <ac:spMkLst>
            <pc:docMk/>
            <pc:sldMk cId="0" sldId="304"/>
            <ac:spMk id="7" creationId="{00000000-0000-0000-0000-000000000000}"/>
          </ac:spMkLst>
        </pc:spChg>
        <pc:spChg chg="add mod">
          <ac:chgData name="JADSON LEANDRO PRA" userId="8d5bebea-13af-4b97-95a0-e3b0712708f2" providerId="ADAL" clId="{92F84917-2D9A-4ADC-99FA-F49F2DB0E58B}" dt="2025-02-20T16:38:18.800" v="348"/>
          <ac:spMkLst>
            <pc:docMk/>
            <pc:sldMk cId="0" sldId="304"/>
            <ac:spMk id="26" creationId="{563B5305-2DAE-8684-0C3C-A15950E961A6}"/>
          </ac:spMkLst>
        </pc:spChg>
        <pc:spChg chg="add mod">
          <ac:chgData name="JADSON LEANDRO PRA" userId="8d5bebea-13af-4b97-95a0-e3b0712708f2" providerId="ADAL" clId="{92F84917-2D9A-4ADC-99FA-F49F2DB0E58B}" dt="2025-02-20T16:38:18.800" v="348"/>
          <ac:spMkLst>
            <pc:docMk/>
            <pc:sldMk cId="0" sldId="304"/>
            <ac:spMk id="27" creationId="{550C38C8-A539-F57C-96BB-906AD8F13AC9}"/>
          </ac:spMkLst>
        </pc:spChg>
        <pc:spChg chg="mod">
          <ac:chgData name="JADSON LEANDRO PRA" userId="8d5bebea-13af-4b97-95a0-e3b0712708f2" providerId="ADAL" clId="{92F84917-2D9A-4ADC-99FA-F49F2DB0E58B}" dt="2025-02-20T16:08:27.847" v="60" actId="20577"/>
          <ac:spMkLst>
            <pc:docMk/>
            <pc:sldMk cId="0" sldId="304"/>
            <ac:spMk id="40" creationId="{D70CE0DE-59E1-BD52-C455-0B72074B664F}"/>
          </ac:spMkLst>
        </pc:spChg>
        <pc:grpChg chg="del">
          <ac:chgData name="JADSON LEANDRO PRA" userId="8d5bebea-13af-4b97-95a0-e3b0712708f2" providerId="ADAL" clId="{92F84917-2D9A-4ADC-99FA-F49F2DB0E58B}" dt="2025-02-20T16:38:15.307" v="345" actId="478"/>
          <ac:grpSpMkLst>
            <pc:docMk/>
            <pc:sldMk cId="0" sldId="304"/>
            <ac:grpSpMk id="5" creationId="{00000000-0000-0000-0000-000000000000}"/>
          </ac:grpSpMkLst>
        </pc:grpChg>
      </pc:sldChg>
      <pc:sldChg chg="addSp delSp modSp mod">
        <pc:chgData name="JADSON LEANDRO PRA" userId="8d5bebea-13af-4b97-95a0-e3b0712708f2" providerId="ADAL" clId="{92F84917-2D9A-4ADC-99FA-F49F2DB0E58B}" dt="2025-02-20T16:37:50.932" v="339" actId="255"/>
        <pc:sldMkLst>
          <pc:docMk/>
          <pc:sldMk cId="872386655" sldId="305"/>
        </pc:sldMkLst>
        <pc:spChg chg="del">
          <ac:chgData name="JADSON LEANDRO PRA" userId="8d5bebea-13af-4b97-95a0-e3b0712708f2" providerId="ADAL" clId="{92F84917-2D9A-4ADC-99FA-F49F2DB0E58B}" dt="2025-02-20T16:37:32.610" v="298" actId="478"/>
          <ac:spMkLst>
            <pc:docMk/>
            <pc:sldMk cId="872386655" sldId="305"/>
            <ac:spMk id="3" creationId="{591007D8-2F2E-6807-FF94-934B3EE71EAB}"/>
          </ac:spMkLst>
        </pc:spChg>
        <pc:spChg chg="add mod">
          <ac:chgData name="JADSON LEANDRO PRA" userId="8d5bebea-13af-4b97-95a0-e3b0712708f2" providerId="ADAL" clId="{92F84917-2D9A-4ADC-99FA-F49F2DB0E58B}" dt="2025-02-20T16:37:33.448" v="299"/>
          <ac:spMkLst>
            <pc:docMk/>
            <pc:sldMk cId="872386655" sldId="305"/>
            <ac:spMk id="5" creationId="{EB601309-D8D0-F2CC-98A4-693FF94DB723}"/>
          </ac:spMkLst>
        </pc:spChg>
        <pc:spChg chg="add mod">
          <ac:chgData name="JADSON LEANDRO PRA" userId="8d5bebea-13af-4b97-95a0-e3b0712708f2" providerId="ADAL" clId="{92F84917-2D9A-4ADC-99FA-F49F2DB0E58B}" dt="2025-02-20T16:37:50.932" v="339" actId="255"/>
          <ac:spMkLst>
            <pc:docMk/>
            <pc:sldMk cId="872386655" sldId="305"/>
            <ac:spMk id="6" creationId="{9B556CE5-C302-043C-AACE-E2005DBBBC2D}"/>
          </ac:spMkLst>
        </pc:spChg>
        <pc:spChg chg="del">
          <ac:chgData name="JADSON LEANDRO PRA" userId="8d5bebea-13af-4b97-95a0-e3b0712708f2" providerId="ADAL" clId="{92F84917-2D9A-4ADC-99FA-F49F2DB0E58B}" dt="2025-02-20T16:37:29.739" v="295" actId="478"/>
          <ac:spMkLst>
            <pc:docMk/>
            <pc:sldMk cId="872386655" sldId="305"/>
            <ac:spMk id="41" creationId="{9B2623DE-F6B3-02EA-9736-1D76B2BBA914}"/>
          </ac:spMkLst>
        </pc:spChg>
        <pc:spChg chg="del mod">
          <ac:chgData name="JADSON LEANDRO PRA" userId="8d5bebea-13af-4b97-95a0-e3b0712708f2" providerId="ADAL" clId="{92F84917-2D9A-4ADC-99FA-F49F2DB0E58B}" dt="2025-02-20T16:37:32.002" v="297" actId="478"/>
          <ac:spMkLst>
            <pc:docMk/>
            <pc:sldMk cId="872386655" sldId="305"/>
            <ac:spMk id="43" creationId="{B5518E46-A694-13A7-E705-A65C4C86F3C3}"/>
          </ac:spMkLst>
        </pc:spChg>
      </pc:sldChg>
      <pc:sldChg chg="addSp delSp modSp mod">
        <pc:chgData name="JADSON LEANDRO PRA" userId="8d5bebea-13af-4b97-95a0-e3b0712708f2" providerId="ADAL" clId="{92F84917-2D9A-4ADC-99FA-F49F2DB0E58B}" dt="2025-02-20T16:35:24.411" v="185" actId="20577"/>
        <pc:sldMkLst>
          <pc:docMk/>
          <pc:sldMk cId="1117397867" sldId="306"/>
        </pc:sldMkLst>
        <pc:spChg chg="del">
          <ac:chgData name="JADSON LEANDRO PRA" userId="8d5bebea-13af-4b97-95a0-e3b0712708f2" providerId="ADAL" clId="{92F84917-2D9A-4ADC-99FA-F49F2DB0E58B}" dt="2025-02-20T16:35:16.767" v="168" actId="478"/>
          <ac:spMkLst>
            <pc:docMk/>
            <pc:sldMk cId="1117397867" sldId="306"/>
            <ac:spMk id="3" creationId="{761A1F81-3C0A-60EE-D7BC-DE73696121F8}"/>
          </ac:spMkLst>
        </pc:spChg>
        <pc:spChg chg="del topLvl">
          <ac:chgData name="JADSON LEANDRO PRA" userId="8d5bebea-13af-4b97-95a0-e3b0712708f2" providerId="ADAL" clId="{92F84917-2D9A-4ADC-99FA-F49F2DB0E58B}" dt="2025-02-20T16:35:13.882" v="166" actId="478"/>
          <ac:spMkLst>
            <pc:docMk/>
            <pc:sldMk cId="1117397867" sldId="306"/>
            <ac:spMk id="31" creationId="{11E68410-5958-0E72-F52F-818A23A03765}"/>
          </ac:spMkLst>
        </pc:spChg>
        <pc:spChg chg="del topLvl">
          <ac:chgData name="JADSON LEANDRO PRA" userId="8d5bebea-13af-4b97-95a0-e3b0712708f2" providerId="ADAL" clId="{92F84917-2D9A-4ADC-99FA-F49F2DB0E58B}" dt="2025-02-20T16:11:03.476" v="68" actId="478"/>
          <ac:spMkLst>
            <pc:docMk/>
            <pc:sldMk cId="1117397867" sldId="306"/>
            <ac:spMk id="32" creationId="{6CDEDDA2-2723-0D44-23AD-78DEC7AFF89C}"/>
          </ac:spMkLst>
        </pc:spChg>
        <pc:spChg chg="mod">
          <ac:chgData name="JADSON LEANDRO PRA" userId="8d5bebea-13af-4b97-95a0-e3b0712708f2" providerId="ADAL" clId="{92F84917-2D9A-4ADC-99FA-F49F2DB0E58B}" dt="2025-02-20T16:11:03.707" v="69"/>
          <ac:spMkLst>
            <pc:docMk/>
            <pc:sldMk cId="1117397867" sldId="306"/>
            <ac:spMk id="35" creationId="{5A570867-E76E-A45A-3B1E-9E666B856A2E}"/>
          </ac:spMkLst>
        </pc:spChg>
        <pc:spChg chg="mod">
          <ac:chgData name="JADSON LEANDRO PRA" userId="8d5bebea-13af-4b97-95a0-e3b0712708f2" providerId="ADAL" clId="{92F84917-2D9A-4ADC-99FA-F49F2DB0E58B}" dt="2025-02-20T16:11:03.707" v="69"/>
          <ac:spMkLst>
            <pc:docMk/>
            <pc:sldMk cId="1117397867" sldId="306"/>
            <ac:spMk id="37" creationId="{72752430-A1A9-FF4D-7DDA-FA44C0DAA1D3}"/>
          </ac:spMkLst>
        </pc:spChg>
        <pc:spChg chg="add mod">
          <ac:chgData name="JADSON LEANDRO PRA" userId="8d5bebea-13af-4b97-95a0-e3b0712708f2" providerId="ADAL" clId="{92F84917-2D9A-4ADC-99FA-F49F2DB0E58B}" dt="2025-02-20T16:35:14.179" v="167"/>
          <ac:spMkLst>
            <pc:docMk/>
            <pc:sldMk cId="1117397867" sldId="306"/>
            <ac:spMk id="38" creationId="{7CF06CA5-5932-70B8-0AD1-DD57AFC839CE}"/>
          </ac:spMkLst>
        </pc:spChg>
        <pc:spChg chg="add mod">
          <ac:chgData name="JADSON LEANDRO PRA" userId="8d5bebea-13af-4b97-95a0-e3b0712708f2" providerId="ADAL" clId="{92F84917-2D9A-4ADC-99FA-F49F2DB0E58B}" dt="2025-02-20T16:35:14.179" v="167"/>
          <ac:spMkLst>
            <pc:docMk/>
            <pc:sldMk cId="1117397867" sldId="306"/>
            <ac:spMk id="39" creationId="{EDD2BC67-BE5C-ED13-4940-3F5688632107}"/>
          </ac:spMkLst>
        </pc:spChg>
        <pc:spChg chg="add mod">
          <ac:chgData name="JADSON LEANDRO PRA" userId="8d5bebea-13af-4b97-95a0-e3b0712708f2" providerId="ADAL" clId="{92F84917-2D9A-4ADC-99FA-F49F2DB0E58B}" dt="2025-02-20T16:35:16.904" v="169"/>
          <ac:spMkLst>
            <pc:docMk/>
            <pc:sldMk cId="1117397867" sldId="306"/>
            <ac:spMk id="40" creationId="{2BF58C04-DC43-C69A-378C-DDEC18AA9629}"/>
          </ac:spMkLst>
        </pc:spChg>
        <pc:spChg chg="add mod">
          <ac:chgData name="JADSON LEANDRO PRA" userId="8d5bebea-13af-4b97-95a0-e3b0712708f2" providerId="ADAL" clId="{92F84917-2D9A-4ADC-99FA-F49F2DB0E58B}" dt="2025-02-20T16:35:24.411" v="185" actId="20577"/>
          <ac:spMkLst>
            <pc:docMk/>
            <pc:sldMk cId="1117397867" sldId="306"/>
            <ac:spMk id="42" creationId="{E82CB63A-DDF0-83AE-F681-F56AD589FC89}"/>
          </ac:spMkLst>
        </pc:spChg>
        <pc:grpChg chg="add del mod">
          <ac:chgData name="JADSON LEANDRO PRA" userId="8d5bebea-13af-4b97-95a0-e3b0712708f2" providerId="ADAL" clId="{92F84917-2D9A-4ADC-99FA-F49F2DB0E58B}" dt="2025-02-20T16:35:11.956" v="165" actId="478"/>
          <ac:grpSpMkLst>
            <pc:docMk/>
            <pc:sldMk cId="1117397867" sldId="306"/>
            <ac:grpSpMk id="29" creationId="{288522AF-C58F-3765-2990-8A0BF38D13C4}"/>
          </ac:grpSpMkLst>
        </pc:grpChg>
        <pc:grpChg chg="del">
          <ac:chgData name="JADSON LEANDRO PRA" userId="8d5bebea-13af-4b97-95a0-e3b0712708f2" providerId="ADAL" clId="{92F84917-2D9A-4ADC-99FA-F49F2DB0E58B}" dt="2025-02-20T16:11:03.476" v="68" actId="478"/>
          <ac:grpSpMkLst>
            <pc:docMk/>
            <pc:sldMk cId="1117397867" sldId="306"/>
            <ac:grpSpMk id="30" creationId="{6BE4246B-0008-1C22-37F7-26BD9B2CAE2A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57363832825933E-2"/>
          <c:y val="1.5805603921845786E-3"/>
          <c:w val="0.94527758628367942"/>
          <c:h val="0.91665167526886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cap="rnd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cap="rnd"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0-33BD-4CEE-B6ED-7770936BEF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cap="rnd"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33BD-4CEE-B6ED-7770936BEF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cap="rnd"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33BD-4CEE-B6ED-7770936BEFE7}"/>
              </c:ext>
            </c:extLst>
          </c:dPt>
          <c:dLbls>
            <c:dLbl>
              <c:idx val="0"/>
              <c:layout>
                <c:manualLayout>
                  <c:x val="-3.8621580583623545E-3"/>
                  <c:y val="0.13207453898919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BD-4CEE-B6ED-7770936BEFE7}"/>
                </c:ext>
              </c:extLst>
            </c:dLbl>
            <c:dLbl>
              <c:idx val="1"/>
              <c:layout>
                <c:manualLayout>
                  <c:x val="2.574772038908252E-3"/>
                  <c:y val="0.122087675114259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96352622532031E-2"/>
                      <c:h val="5.6437103440471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BD-4CEE-B6ED-7770936BEFE7}"/>
                </c:ext>
              </c:extLst>
            </c:dLbl>
            <c:dLbl>
              <c:idx val="2"/>
              <c:layout>
                <c:manualLayout>
                  <c:x val="0"/>
                  <c:y val="0.1157913766480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BD-4CEE-B6ED-7770936BE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ANUAL (2021 a 2024)</c:v>
                </c:pt>
                <c:pt idx="1">
                  <c:v>ANUAL (2021 a 2023)</c:v>
                </c:pt>
                <c:pt idx="2">
                  <c:v>BIANUAL (2021 e 2023)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6-43BA-8589-4CBB6DDD9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5097199"/>
        <c:axId val="1565320111"/>
      </c:barChart>
      <c:catAx>
        <c:axId val="63509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5320111"/>
        <c:crosses val="autoZero"/>
        <c:auto val="1"/>
        <c:lblAlgn val="ctr"/>
        <c:lblOffset val="100"/>
        <c:noMultiLvlLbl val="0"/>
      </c:catAx>
      <c:valAx>
        <c:axId val="1565320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097199"/>
        <c:crosses val="autoZero"/>
        <c:crossBetween val="between"/>
      </c:valAx>
      <c:spPr>
        <a:noFill/>
        <a:ln>
          <a:noFill/>
        </a:ln>
        <a:effectLst>
          <a:softEdge rad="6096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32-4CB2-B890-F78764C358C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432-4CB2-B890-F78764C358CF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32-4CB2-B890-F78764C358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E1-4EB6-99E4-88E2D3CD2BC3}"/>
              </c:ext>
            </c:extLst>
          </c:dPt>
          <c:dLbls>
            <c:dLbl>
              <c:idx val="0"/>
              <c:layout>
                <c:manualLayout>
                  <c:x val="-0.23216349337214168"/>
                  <c:y val="-5.0606560050704685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ln>
                        <a:noFill/>
                      </a:ln>
                      <a:pattFill prst="ltUpDiag">
                        <a:fgClr>
                          <a:schemeClr val="lt1"/>
                        </a:fgClr>
                        <a:bgClr>
                          <a:schemeClr val="bg1"/>
                        </a:bgClr>
                      </a:patt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86921007092361E-2"/>
                      <c:h val="7.4843032209465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32-4CB2-B890-F78764C358CF}"/>
                </c:ext>
              </c:extLst>
            </c:dLbl>
            <c:dLbl>
              <c:idx val="1"/>
              <c:layout>
                <c:manualLayout>
                  <c:x val="0.14339827064726809"/>
                  <c:y val="-9.4349218472262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32-4CB2-B890-F78764C358CF}"/>
                </c:ext>
              </c:extLst>
            </c:dLbl>
            <c:dLbl>
              <c:idx val="2"/>
              <c:layout>
                <c:manualLayout>
                  <c:x val="0.13443115521103732"/>
                  <c:y val="0.20693273364617129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ln>
                        <a:noFill/>
                      </a:ln>
                      <a:pattFill prst="ltUpDiag">
                        <a:fgClr>
                          <a:schemeClr val="lt1"/>
                        </a:fgClr>
                        <a:bgClr>
                          <a:schemeClr val="bg1"/>
                        </a:bgClr>
                      </a:patt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18566359629156E-2"/>
                      <c:h val="8.98116386513580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32-4CB2-B890-F78764C358CF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3200" b="1" i="0" u="none" strike="noStrike" kern="1200" baseline="0">
                    <a:ln>
                      <a:noFill/>
                    </a:ln>
                    <a:pattFill prst="ltUpDiag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POR LEI</c:v>
                </c:pt>
                <c:pt idx="1">
                  <c:v>POR ATO INFRALEGAL</c:v>
                </c:pt>
                <c:pt idx="2">
                  <c:v>SEM VALOR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158</c:v>
                </c:pt>
                <c:pt idx="1">
                  <c:v>80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2-4CB2-B890-F78764C35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22-4C5F-967B-F13D82A2732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22-4C5F-967B-F13D82A27324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22-4C5F-967B-F13D82A273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22-4C5F-967B-F13D82A27324}"/>
              </c:ext>
            </c:extLst>
          </c:dPt>
          <c:dLbls>
            <c:dLbl>
              <c:idx val="0"/>
              <c:layout>
                <c:manualLayout>
                  <c:x val="1.925085589376167E-2"/>
                  <c:y val="2.91012596227051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ln>
                          <a:noFill/>
                        </a:ln>
                        <a:pattFill prst="ltUpDiag">
                          <a:fgClr>
                            <a:schemeClr val="lt1"/>
                          </a:fgClr>
                          <a:bgClr>
                            <a:schemeClr val="bg1"/>
                          </a:bgClr>
                        </a:patt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70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ln>
                        <a:noFill/>
                      </a:ln>
                      <a:pattFill prst="ltUpDiag">
                        <a:fgClr>
                          <a:schemeClr val="lt1"/>
                        </a:fgClr>
                        <a:bgClr>
                          <a:schemeClr val="bg1"/>
                        </a:bgClr>
                      </a:patt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52743683360765E-2"/>
                      <c:h val="8.47998463957987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D22-4C5F-967B-F13D82A27324}"/>
                </c:ext>
              </c:extLst>
            </c:dLbl>
            <c:dLbl>
              <c:idx val="1"/>
              <c:layout>
                <c:manualLayout>
                  <c:x val="-4.6898778244603513E-2"/>
                  <c:y val="-0.141126113603177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22-4C5F-967B-F13D82A27324}"/>
                </c:ext>
              </c:extLst>
            </c:dLbl>
            <c:dLbl>
              <c:idx val="2"/>
              <c:layout>
                <c:manualLayout>
                  <c:x val="4.5568919162199129E-3"/>
                  <c:y val="1.51474636094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22-4C5F-967B-F13D82A27324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3200" b="1" i="0" u="none" strike="noStrike" kern="1200" baseline="0">
                    <a:ln>
                      <a:noFill/>
                    </a:ln>
                    <a:pattFill prst="ltUpDiag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NENHUMA EXECUÇÃO</c:v>
                </c:pt>
                <c:pt idx="1">
                  <c:v>PELO MENOS 1 EXECUÇÃO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75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22-4C5F-967B-F13D82A27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DD-4271-8676-2F29A76B71FC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DD-4271-8676-2F29A76B71F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DD-4271-8676-2F29A76B7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DD-4271-8676-2F29A76B71FC}"/>
              </c:ext>
            </c:extLst>
          </c:dPt>
          <c:dLbls>
            <c:dLbl>
              <c:idx val="0"/>
              <c:layout>
                <c:manualLayout>
                  <c:x val="1.2305708123985435E-2"/>
                  <c:y val="6.46125200901232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ln>
                          <a:noFill/>
                        </a:ln>
                        <a:pattFill prst="ltUpDiag">
                          <a:fgClr>
                            <a:schemeClr val="lt1"/>
                          </a:fgClr>
                          <a:bgClr>
                            <a:schemeClr val="bg1"/>
                          </a:bgClr>
                        </a:patt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42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ln>
                        <a:noFill/>
                      </a:ln>
                      <a:pattFill prst="ltUpDiag">
                        <a:fgClr>
                          <a:schemeClr val="lt1"/>
                        </a:fgClr>
                        <a:bgClr>
                          <a:schemeClr val="bg1"/>
                        </a:bgClr>
                      </a:patt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73621147548408E-2"/>
                      <c:h val="8.61911806326269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9DD-4271-8676-2F29A76B71FC}"/>
                </c:ext>
              </c:extLst>
            </c:dLbl>
            <c:dLbl>
              <c:idx val="1"/>
              <c:layout>
                <c:manualLayout>
                  <c:x val="-0.13510215492076297"/>
                  <c:y val="-0.18322531922100191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ln>
                          <a:noFill/>
                        </a:ln>
                        <a:pattFill prst="ltUpDiag">
                          <a:fgClr>
                            <a:schemeClr val="lt1"/>
                          </a:fgClr>
                          <a:bgClr>
                            <a:schemeClr val="bg1"/>
                          </a:bgClr>
                        </a:patt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253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ln>
                        <a:noFill/>
                      </a:ln>
                      <a:pattFill prst="ltUpDiag">
                        <a:fgClr>
                          <a:schemeClr val="lt1"/>
                        </a:fgClr>
                        <a:bgClr>
                          <a:schemeClr val="bg1"/>
                        </a:bgClr>
                      </a:patt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47562296881766E-2"/>
                      <c:h val="9.92887112692833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9DD-4271-8676-2F29A76B71FC}"/>
                </c:ext>
              </c:extLst>
            </c:dLbl>
            <c:dLbl>
              <c:idx val="2"/>
              <c:layout>
                <c:manualLayout>
                  <c:x val="4.5568919162199129E-3"/>
                  <c:y val="1.51474636094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DD-4271-8676-2F29A76B71FC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3200" b="1" i="0" u="none" strike="noStrike" kern="1200" baseline="0">
                    <a:ln>
                      <a:noFill/>
                    </a:ln>
                    <a:pattFill prst="ltUpDiag">
                      <a:fgClr>
                        <a:schemeClr val="lt1"/>
                      </a:fgClr>
                      <a:bgClr>
                        <a:schemeClr val="bg1"/>
                      </a:bgClr>
                    </a:patt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Planilha1!$B$2:$B$5</c:f>
              <c:numCache>
                <c:formatCode>General</c:formatCode>
                <c:ptCount val="4"/>
                <c:pt idx="0">
                  <c:v>33</c:v>
                </c:pt>
                <c:pt idx="1">
                  <c:v>262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Planilha1!$B$1</c15:sqref>
                        </c15:formulaRef>
                      </c:ext>
                    </c:extLst>
                    <c:strCache>
                      <c:ptCount val="1"/>
                      <c:pt idx="0">
                        <c:v>Vendas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Planilha1!$A$2:$A$5</c15:sqref>
                        </c15:formulaRef>
                      </c:ext>
                    </c:extLst>
                    <c:strCache>
                      <c:ptCount val="2"/>
                      <c:pt idx="0">
                        <c:v>NENHUMA EXECUÇÃO</c:v>
                      </c:pt>
                      <c:pt idx="1">
                        <c:v>PELO MENOS 1 EXECUÇÃO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9DD-4271-8676-2F29A76B71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0.54585</cdr:x>
      <cdr:y>0</cdr:y>
    </cdr:from>
    <cdr:to>
      <cdr:x>1</cdr:x>
      <cdr:y>0.13588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184D17BB-6526-B5C1-7E4C-9A41AA5D4451}"/>
            </a:ext>
          </a:extLst>
        </cdr:cNvPr>
        <cdr:cNvSpPr txBox="1"/>
      </cdr:nvSpPr>
      <cdr:spPr>
        <a:xfrm xmlns:a="http://schemas.openxmlformats.org/drawingml/2006/main">
          <a:off x="4990747" y="-2620649"/>
          <a:ext cx="4152327" cy="922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rIns="0" bIns="0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3780"/>
            </a:lnSpc>
          </a:pPr>
          <a:endParaRPr lang="en-US" sz="3200" b="1" dirty="0">
            <a:solidFill>
              <a:srgbClr val="727171"/>
            </a:solidFill>
            <a:latin typeface="Calibri (MS) Bold"/>
            <a:ea typeface="Calibri (MS) Bold"/>
            <a:cs typeface="Calibri (MS) Bold"/>
            <a:sym typeface="Calibri (MS) Bold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0.54585</cdr:x>
      <cdr:y>0.01387</cdr:y>
    </cdr:from>
    <cdr:to>
      <cdr:x>1</cdr:x>
      <cdr:y>0.14975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184D17BB-6526-B5C1-7E4C-9A41AA5D4451}"/>
            </a:ext>
          </a:extLst>
        </cdr:cNvPr>
        <cdr:cNvSpPr txBox="1"/>
      </cdr:nvSpPr>
      <cdr:spPr>
        <a:xfrm xmlns:a="http://schemas.openxmlformats.org/drawingml/2006/main">
          <a:off x="4990760" y="94144"/>
          <a:ext cx="4152314" cy="92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tIns="0" rIns="0" bIns="0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3780"/>
            </a:lnSpc>
          </a:pPr>
          <a:endParaRPr lang="en-US" sz="3200" b="1" dirty="0">
            <a:solidFill>
              <a:srgbClr val="727171"/>
            </a:solidFill>
            <a:latin typeface="Calibri (MS) Bold"/>
            <a:ea typeface="Calibri (MS) Bold"/>
            <a:cs typeface="Calibri (MS) Bold"/>
            <a:sym typeface="Calibri (MS) Bold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C4DB9-2A3D-4834-9168-E1BF8831E311}" type="datetimeFigureOut">
              <a:rPr lang="pt-BR" smtClean="0"/>
              <a:t>20/02/2025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192C-8A97-4469-BF2C-6019D20295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2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A192C-8A97-4469-BF2C-6019D202959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A192C-8A97-4469-BF2C-6019D202959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04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A192C-8A97-4469-BF2C-6019D202959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6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3.png"/><Relationship Id="rId7" Type="http://schemas.openxmlformats.org/officeDocument/2006/relationships/image" Target="../media/image58.svg"/><Relationship Id="rId12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image" Target="../media/image13.pn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8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13.png"/><Relationship Id="rId9" Type="http://schemas.openxmlformats.org/officeDocument/2006/relationships/image" Target="../media/image8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12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13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" y="8315325"/>
            <a:ext cx="18286696" cy="1971675"/>
          </a:xfrm>
          <a:custGeom>
            <a:avLst/>
            <a:gdLst/>
            <a:ahLst/>
            <a:cxnLst/>
            <a:rect l="l" t="t" r="r" b="b"/>
            <a:pathLst>
              <a:path w="18286696" h="1971675">
                <a:moveTo>
                  <a:pt x="0" y="0"/>
                </a:moveTo>
                <a:lnTo>
                  <a:pt x="18286697" y="0"/>
                </a:lnTo>
                <a:lnTo>
                  <a:pt x="18286697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1787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00188" y="7872412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615986" y="4171950"/>
            <a:ext cx="2386012" cy="457200"/>
          </a:xfrm>
          <a:custGeom>
            <a:avLst/>
            <a:gdLst/>
            <a:ahLst/>
            <a:cxnLst/>
            <a:rect l="l" t="t" r="r" b="b"/>
            <a:pathLst>
              <a:path w="2386012" h="457200">
                <a:moveTo>
                  <a:pt x="0" y="0"/>
                </a:moveTo>
                <a:lnTo>
                  <a:pt x="2386013" y="0"/>
                </a:lnTo>
                <a:lnTo>
                  <a:pt x="2386013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2576" t="-909473" r="-95652" b="-124075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002000" y="0"/>
            <a:ext cx="2285347" cy="10287000"/>
          </a:xfrm>
          <a:custGeom>
            <a:avLst/>
            <a:gdLst/>
            <a:ahLst/>
            <a:cxnLst/>
            <a:rect l="l" t="t" r="r" b="b"/>
            <a:pathLst>
              <a:path w="2285347" h="10287000">
                <a:moveTo>
                  <a:pt x="0" y="0"/>
                </a:moveTo>
                <a:lnTo>
                  <a:pt x="2285348" y="0"/>
                </a:lnTo>
                <a:lnTo>
                  <a:pt x="22853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00192" b="-1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51" y="4029075"/>
            <a:ext cx="11725740" cy="3671888"/>
          </a:xfrm>
          <a:custGeom>
            <a:avLst/>
            <a:gdLst/>
            <a:ahLst/>
            <a:cxnLst/>
            <a:rect l="l" t="t" r="r" b="b"/>
            <a:pathLst>
              <a:path w="11725740" h="3671888">
                <a:moveTo>
                  <a:pt x="0" y="0"/>
                </a:moveTo>
                <a:lnTo>
                  <a:pt x="11725740" y="0"/>
                </a:lnTo>
                <a:lnTo>
                  <a:pt x="11725740" y="3671887"/>
                </a:lnTo>
                <a:lnTo>
                  <a:pt x="0" y="36718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9741" r="-55953" b="-7044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9143998" y="8988516"/>
            <a:ext cx="6528711" cy="727122"/>
            <a:chOff x="0" y="0"/>
            <a:chExt cx="8704948" cy="969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04948" cy="969496"/>
            </a:xfrm>
            <a:custGeom>
              <a:avLst/>
              <a:gdLst/>
              <a:ahLst/>
              <a:cxnLst/>
              <a:rect l="l" t="t" r="r" b="b"/>
              <a:pathLst>
                <a:path w="8704948" h="969496">
                  <a:moveTo>
                    <a:pt x="0" y="0"/>
                  </a:moveTo>
                  <a:lnTo>
                    <a:pt x="8704948" y="0"/>
                  </a:lnTo>
                  <a:lnTo>
                    <a:pt x="8704948" y="969496"/>
                  </a:lnTo>
                  <a:lnTo>
                    <a:pt x="0" y="96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8704948" cy="1064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95"/>
                </a:lnSpc>
              </a:pPr>
              <a:r>
                <a:rPr lang="en-US" sz="1275" b="1" spc="149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© 2025 - ICON - TCESC</a:t>
              </a: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Instituto de Contas</a:t>
              </a:r>
            </a:p>
            <a:p>
              <a:pPr algn="r">
                <a:lnSpc>
                  <a:spcPts val="2295"/>
                </a:lnSpc>
              </a:pP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 Integrante Organizacional do Tribunal de Contas de Santa Catarina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01612" y="957262"/>
            <a:ext cx="3128962" cy="1000125"/>
          </a:xfrm>
          <a:custGeom>
            <a:avLst/>
            <a:gdLst/>
            <a:ahLst/>
            <a:cxnLst/>
            <a:rect l="l" t="t" r="r" b="b"/>
            <a:pathLst>
              <a:path w="3128962" h="1000125">
                <a:moveTo>
                  <a:pt x="0" y="0"/>
                </a:moveTo>
                <a:lnTo>
                  <a:pt x="3128963" y="0"/>
                </a:lnTo>
                <a:lnTo>
                  <a:pt x="3128963" y="1000126"/>
                </a:lnTo>
                <a:lnTo>
                  <a:pt x="0" y="1000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3018" t="-95721" r="-72424" b="-83287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3573125" y="1914525"/>
            <a:ext cx="2457450" cy="657225"/>
          </a:xfrm>
          <a:custGeom>
            <a:avLst/>
            <a:gdLst/>
            <a:ahLst/>
            <a:cxnLst/>
            <a:rect l="l" t="t" r="r" b="b"/>
            <a:pathLst>
              <a:path w="2457450" h="657225">
                <a:moveTo>
                  <a:pt x="0" y="0"/>
                </a:moveTo>
                <a:lnTo>
                  <a:pt x="2457450" y="0"/>
                </a:lnTo>
                <a:lnTo>
                  <a:pt x="2457450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52321" t="-292053" r="-91836" b="-11771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3615988" y="4914900"/>
            <a:ext cx="2414588" cy="2628900"/>
          </a:xfrm>
          <a:custGeom>
            <a:avLst/>
            <a:gdLst/>
            <a:ahLst/>
            <a:cxnLst/>
            <a:rect l="l" t="t" r="r" b="b"/>
            <a:pathLst>
              <a:path w="2414588" h="2628900">
                <a:moveTo>
                  <a:pt x="0" y="0"/>
                </a:moveTo>
                <a:lnTo>
                  <a:pt x="2414587" y="0"/>
                </a:lnTo>
                <a:lnTo>
                  <a:pt x="2414587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63882" t="-186980" r="-93464" b="-1043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130588" y="0"/>
            <a:ext cx="2156760" cy="10287000"/>
          </a:xfrm>
          <a:custGeom>
            <a:avLst/>
            <a:gdLst/>
            <a:ahLst/>
            <a:cxnLst/>
            <a:rect l="l" t="t" r="r" b="b"/>
            <a:pathLst>
              <a:path w="2156760" h="10287000">
                <a:moveTo>
                  <a:pt x="0" y="0"/>
                </a:moveTo>
                <a:lnTo>
                  <a:pt x="2156760" y="0"/>
                </a:lnTo>
                <a:lnTo>
                  <a:pt x="215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88383" b="-2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210010" y="2240876"/>
            <a:ext cx="4940641" cy="775797"/>
            <a:chOff x="0" y="0"/>
            <a:chExt cx="1724519" cy="270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4519" cy="270790"/>
            </a:xfrm>
            <a:custGeom>
              <a:avLst/>
              <a:gdLst/>
              <a:ahLst/>
              <a:cxnLst/>
              <a:rect l="l" t="t" r="r" b="b"/>
              <a:pathLst>
                <a:path w="1724519" h="270790">
                  <a:moveTo>
                    <a:pt x="0" y="0"/>
                  </a:moveTo>
                  <a:lnTo>
                    <a:pt x="1724519" y="0"/>
                  </a:lnTo>
                  <a:lnTo>
                    <a:pt x="1724519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24519" cy="27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CONCESSÃO REITERADA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43031" y="2169164"/>
            <a:ext cx="5848397" cy="847509"/>
            <a:chOff x="0" y="-25031"/>
            <a:chExt cx="2041370" cy="2958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1370" cy="270790"/>
            </a:xfrm>
            <a:custGeom>
              <a:avLst/>
              <a:gdLst/>
              <a:ahLst/>
              <a:cxnLst/>
              <a:rect l="l" t="t" r="r" b="b"/>
              <a:pathLst>
                <a:path w="2041370" h="270790">
                  <a:moveTo>
                    <a:pt x="0" y="0"/>
                  </a:moveTo>
                  <a:lnTo>
                    <a:pt x="2041370" y="0"/>
                  </a:lnTo>
                  <a:lnTo>
                    <a:pt x="2041370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5031"/>
              <a:ext cx="2041370" cy="295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INEFICIÊNCIA NA COBRANÇA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3719459" y="3187142"/>
            <a:ext cx="517752" cy="847510"/>
          </a:xfrm>
          <a:custGeom>
            <a:avLst/>
            <a:gdLst/>
            <a:ahLst/>
            <a:cxnLst/>
            <a:rect l="l" t="t" r="r" b="b"/>
            <a:pathLst>
              <a:path w="517752" h="847510">
                <a:moveTo>
                  <a:pt x="0" y="0"/>
                </a:moveTo>
                <a:lnTo>
                  <a:pt x="517752" y="0"/>
                </a:lnTo>
                <a:lnTo>
                  <a:pt x="517752" y="847510"/>
                </a:lnTo>
                <a:lnTo>
                  <a:pt x="0" y="847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1767828" y="4379303"/>
            <a:ext cx="5394972" cy="1288256"/>
            <a:chOff x="0" y="-38100"/>
            <a:chExt cx="7193297" cy="17176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20205" cy="1679574"/>
            </a:xfrm>
            <a:custGeom>
              <a:avLst/>
              <a:gdLst/>
              <a:ahLst/>
              <a:cxnLst/>
              <a:rect l="l" t="t" r="r" b="b"/>
              <a:pathLst>
                <a:path w="5920205" h="1679574">
                  <a:moveTo>
                    <a:pt x="0" y="0"/>
                  </a:moveTo>
                  <a:lnTo>
                    <a:pt x="5920205" y="0"/>
                  </a:lnTo>
                  <a:lnTo>
                    <a:pt x="5920205" y="1679574"/>
                  </a:lnTo>
                  <a:lnTo>
                    <a:pt x="0" y="1679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93297" cy="17176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59"/>
                </a:lnSpc>
              </a:pPr>
              <a:r>
                <a:rPr lang="en-US" sz="44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APROVAÇÃO DE REFIS</a:t>
              </a:r>
            </a:p>
            <a:p>
              <a:pPr algn="ctr">
                <a:lnSpc>
                  <a:spcPts val="2699"/>
                </a:lnSpc>
              </a:pPr>
              <a:r>
                <a:rPr lang="en-US" sz="24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(OU PRORROGAÇÃO)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88297" y="3778037"/>
            <a:ext cx="5724661" cy="801008"/>
            <a:chOff x="0" y="0"/>
            <a:chExt cx="7632881" cy="106801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32881" cy="1068010"/>
            </a:xfrm>
            <a:custGeom>
              <a:avLst/>
              <a:gdLst/>
              <a:ahLst/>
              <a:cxnLst/>
              <a:rect l="l" t="t" r="r" b="b"/>
              <a:pathLst>
                <a:path w="7632881" h="1068010">
                  <a:moveTo>
                    <a:pt x="0" y="0"/>
                  </a:moveTo>
                  <a:lnTo>
                    <a:pt x="7632881" y="0"/>
                  </a:lnTo>
                  <a:lnTo>
                    <a:pt x="7632881" y="1068010"/>
                  </a:lnTo>
                  <a:lnTo>
                    <a:pt x="0" y="1068010"/>
                  </a:lnTo>
                  <a:close/>
                </a:path>
              </a:pathLst>
            </a:custGeom>
            <a:solidFill>
              <a:srgbClr val="F08A35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7632881" cy="11156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19"/>
                </a:lnSpc>
              </a:pPr>
              <a:r>
                <a:rPr lang="en-US" sz="3999" b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SEM</a:t>
              </a:r>
              <a:r>
                <a:rPr lang="en-US" sz="3999" b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PRAZO DE ADESÃO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75363" y="5028769"/>
            <a:ext cx="5737595" cy="1582845"/>
            <a:chOff x="-17245" y="-613458"/>
            <a:chExt cx="7650126" cy="2110459"/>
          </a:xfrm>
        </p:grpSpPr>
        <p:sp>
          <p:nvSpPr>
            <p:cNvPr id="24" name="Freeform 24"/>
            <p:cNvSpPr/>
            <p:nvPr/>
          </p:nvSpPr>
          <p:spPr>
            <a:xfrm>
              <a:off x="-17245" y="-294809"/>
              <a:ext cx="7632881" cy="1791810"/>
            </a:xfrm>
            <a:custGeom>
              <a:avLst/>
              <a:gdLst/>
              <a:ahLst/>
              <a:cxnLst/>
              <a:rect l="l" t="t" r="r" b="b"/>
              <a:pathLst>
                <a:path w="7632881" h="1791811">
                  <a:moveTo>
                    <a:pt x="0" y="0"/>
                  </a:moveTo>
                  <a:lnTo>
                    <a:pt x="7632881" y="0"/>
                  </a:lnTo>
                  <a:lnTo>
                    <a:pt x="7632881" y="1791811"/>
                  </a:lnTo>
                  <a:lnTo>
                    <a:pt x="0" y="1791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13458"/>
              <a:ext cx="7632881" cy="18394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19"/>
                </a:lnSpc>
              </a:pPr>
              <a:r>
                <a:rPr lang="en-US" sz="39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FREQUÊNCIA </a:t>
              </a:r>
              <a:r>
                <a:rPr lang="en-US" sz="3999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ANUAL</a:t>
              </a:r>
              <a:r>
                <a:rPr lang="en-US" sz="39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OU </a:t>
              </a:r>
              <a:r>
                <a:rPr lang="en-US" sz="3999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BIANUAL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7290885"/>
            <a:ext cx="12414370" cy="443724"/>
            <a:chOff x="-587445" y="-96768"/>
            <a:chExt cx="21053354" cy="81171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465909" cy="714944"/>
            </a:xfrm>
            <a:custGeom>
              <a:avLst/>
              <a:gdLst/>
              <a:ahLst/>
              <a:cxnLst/>
              <a:rect l="l" t="t" r="r" b="b"/>
              <a:pathLst>
                <a:path w="20465909" h="714944">
                  <a:moveTo>
                    <a:pt x="0" y="0"/>
                  </a:moveTo>
                  <a:lnTo>
                    <a:pt x="20465909" y="0"/>
                  </a:lnTo>
                  <a:lnTo>
                    <a:pt x="20465909" y="714944"/>
                  </a:lnTo>
                  <a:lnTo>
                    <a:pt x="0" y="7149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-587445" y="-96768"/>
              <a:ext cx="20465909" cy="74351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916"/>
                </a:lnSpc>
              </a:pPr>
              <a:r>
                <a:rPr lang="en-US" sz="36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INOBSERVÂNCIA DA LRF IMPEDE A APLICAÇÃO DO PROGRAMA 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17, §§ 2º e 3º</a:t>
              </a:r>
            </a:p>
          </p:txBody>
        </p:sp>
      </p:grp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FD0E6B6C-D6B6-B30D-BF8B-3FC20ADB2350}"/>
              </a:ext>
            </a:extLst>
          </p:cNvPr>
          <p:cNvCxnSpPr>
            <a:cxnSpLocks/>
          </p:cNvCxnSpPr>
          <p:nvPr/>
        </p:nvCxnSpPr>
        <p:spPr>
          <a:xfrm rot="5400000">
            <a:off x="332755" y="5691079"/>
            <a:ext cx="2462981" cy="372829"/>
          </a:xfrm>
          <a:prstGeom prst="bentConnector3">
            <a:avLst>
              <a:gd name="adj1" fmla="val 499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3B262B77-35B6-70CC-6C4D-B204AEC6D875}"/>
              </a:ext>
            </a:extLst>
          </p:cNvPr>
          <p:cNvCxnSpPr>
            <a:cxnSpLocks/>
          </p:cNvCxnSpPr>
          <p:nvPr/>
        </p:nvCxnSpPr>
        <p:spPr>
          <a:xfrm flipV="1">
            <a:off x="7334665" y="3910502"/>
            <a:ext cx="2153632" cy="735501"/>
          </a:xfrm>
          <a:prstGeom prst="bentConnector3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29">
            <a:extLst>
              <a:ext uri="{FF2B5EF4-FFF2-40B4-BE49-F238E27FC236}">
                <a16:creationId xmlns:a16="http://schemas.microsoft.com/office/drawing/2014/main" id="{E1F8E8C9-FFDE-BDDB-5593-54BE98A27114}"/>
              </a:ext>
            </a:extLst>
          </p:cNvPr>
          <p:cNvSpPr txBox="1"/>
          <p:nvPr/>
        </p:nvSpPr>
        <p:spPr>
          <a:xfrm>
            <a:off x="1028700" y="7687633"/>
            <a:ext cx="12185770" cy="4064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2916"/>
              </a:lnSpc>
            </a:pPr>
            <a:r>
              <a:rPr lang="en-US" sz="27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</a:t>
            </a:r>
            <a:r>
              <a:rPr lang="en-US" sz="2700" b="1" dirty="0" err="1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responsabilização</a:t>
            </a:r>
            <a:r>
              <a:rPr lang="en-US" sz="27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00" b="1" dirty="0" err="1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perante</a:t>
            </a:r>
            <a:r>
              <a:rPr lang="en-US" sz="27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o TCE/SC)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FF7471C7-4579-F843-EE4E-64ED5DBA1EC9}"/>
              </a:ext>
            </a:extLst>
          </p:cNvPr>
          <p:cNvCxnSpPr>
            <a:cxnSpLocks/>
          </p:cNvCxnSpPr>
          <p:nvPr/>
        </p:nvCxnSpPr>
        <p:spPr>
          <a:xfrm>
            <a:off x="7334665" y="4647460"/>
            <a:ext cx="2153632" cy="731838"/>
          </a:xfrm>
          <a:prstGeom prst="bentConnector3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reeform 3">
            <a:extLst>
              <a:ext uri="{FF2B5EF4-FFF2-40B4-BE49-F238E27FC236}">
                <a16:creationId xmlns:a16="http://schemas.microsoft.com/office/drawing/2014/main" id="{10C832A6-6D45-C2F6-A3D1-DEB5D07A7A2C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AB9C12AF-F1D9-22F8-B3A7-F126E301759A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028A-5554-242A-BB6F-4C32A61F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E91BF0-A913-8FAD-493C-5E7334D783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48DEB5-2551-5A9A-CFDB-84A944A930DE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88724AA-2EF0-6CB7-5B62-C7794A35FC6A}"/>
              </a:ext>
            </a:extLst>
          </p:cNvPr>
          <p:cNvGrpSpPr/>
          <p:nvPr/>
        </p:nvGrpSpPr>
        <p:grpSpPr>
          <a:xfrm>
            <a:off x="1083978" y="2126422"/>
            <a:ext cx="4632383" cy="1801077"/>
            <a:chOff x="0" y="0"/>
            <a:chExt cx="6176510" cy="240143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B73A7E2-4987-5AB0-AE82-883CAF2E5851}"/>
                </a:ext>
              </a:extLst>
            </p:cNvPr>
            <p:cNvSpPr/>
            <p:nvPr/>
          </p:nvSpPr>
          <p:spPr>
            <a:xfrm>
              <a:off x="0" y="0"/>
              <a:ext cx="6013781" cy="1792009"/>
            </a:xfrm>
            <a:custGeom>
              <a:avLst/>
              <a:gdLst/>
              <a:ahLst/>
              <a:cxnLst/>
              <a:rect l="l" t="t" r="r" b="b"/>
              <a:pathLst>
                <a:path w="6013781" h="1792009">
                  <a:moveTo>
                    <a:pt x="0" y="0"/>
                  </a:moveTo>
                  <a:lnTo>
                    <a:pt x="6013781" y="0"/>
                  </a:lnTo>
                  <a:lnTo>
                    <a:pt x="6013781" y="1792009"/>
                  </a:lnTo>
                  <a:lnTo>
                    <a:pt x="0" y="17920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3F7E1D7-B4A2-7AA5-2D16-1953156DCC8F}"/>
                </a:ext>
              </a:extLst>
            </p:cNvPr>
            <p:cNvSpPr txBox="1"/>
            <p:nvPr/>
          </p:nvSpPr>
          <p:spPr>
            <a:xfrm>
              <a:off x="162729" y="561801"/>
              <a:ext cx="6013781" cy="18396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19"/>
                </a:lnSpc>
              </a:pPr>
              <a:r>
                <a:rPr lang="en-US" sz="39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FREQUÊNCIA </a:t>
              </a:r>
            </a:p>
            <a:p>
              <a:pPr algn="ctr">
                <a:lnSpc>
                  <a:spcPts val="4319"/>
                </a:lnSpc>
              </a:pPr>
              <a:r>
                <a:rPr lang="en-US" sz="3999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ANUAL</a:t>
              </a:r>
              <a:r>
                <a:rPr lang="en-US" sz="3999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OU </a:t>
              </a:r>
              <a:r>
                <a:rPr lang="en-US" sz="3999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BIANUAL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D48641C-8D75-3BAC-FC08-ABB9CF093D85}"/>
              </a:ext>
            </a:extLst>
          </p:cNvPr>
          <p:cNvGrpSpPr/>
          <p:nvPr/>
        </p:nvGrpSpPr>
        <p:grpSpPr>
          <a:xfrm>
            <a:off x="1802100" y="3918104"/>
            <a:ext cx="3169727" cy="5614280"/>
            <a:chOff x="0" y="0"/>
            <a:chExt cx="4226302" cy="7485707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C07F68BC-04F9-9DD0-30A4-9A6BFE4CB91B}"/>
                </a:ext>
              </a:extLst>
            </p:cNvPr>
            <p:cNvGrpSpPr/>
            <p:nvPr/>
          </p:nvGrpSpPr>
          <p:grpSpPr>
            <a:xfrm rot="-5400000">
              <a:off x="1067334" y="-1067334"/>
              <a:ext cx="2091635" cy="4226302"/>
              <a:chOff x="0" y="0"/>
              <a:chExt cx="504315" cy="1019005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CD883C9-F1A8-1D9C-B20D-6D54FE5B1AC1}"/>
                  </a:ext>
                </a:extLst>
              </p:cNvPr>
              <p:cNvSpPr/>
              <p:nvPr/>
            </p:nvSpPr>
            <p:spPr>
              <a:xfrm>
                <a:off x="0" y="0"/>
                <a:ext cx="504315" cy="1019005"/>
              </a:xfrm>
              <a:custGeom>
                <a:avLst/>
                <a:gdLst/>
                <a:ahLst/>
                <a:cxnLst/>
                <a:rect l="l" t="t" r="r" b="b"/>
                <a:pathLst>
                  <a:path w="504315" h="1019005">
                    <a:moveTo>
                      <a:pt x="301115" y="0"/>
                    </a:moveTo>
                    <a:lnTo>
                      <a:pt x="0" y="0"/>
                    </a:lnTo>
                    <a:lnTo>
                      <a:pt x="0" y="1019005"/>
                    </a:lnTo>
                    <a:lnTo>
                      <a:pt x="301115" y="1019005"/>
                    </a:lnTo>
                    <a:lnTo>
                      <a:pt x="504315" y="509502"/>
                    </a:lnTo>
                    <a:lnTo>
                      <a:pt x="301115" y="0"/>
                    </a:lnTo>
                    <a:close/>
                  </a:path>
                </a:pathLst>
              </a:custGeom>
              <a:solidFill>
                <a:srgbClr val="74203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2A66282D-A22B-7315-1E9D-79316A2E2AB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90015" cy="1066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D5F0A18-3211-7864-ED98-B8C71B805B8A}"/>
                </a:ext>
              </a:extLst>
            </p:cNvPr>
            <p:cNvGrpSpPr/>
            <p:nvPr/>
          </p:nvGrpSpPr>
          <p:grpSpPr>
            <a:xfrm>
              <a:off x="0" y="852524"/>
              <a:ext cx="4226302" cy="6633183"/>
              <a:chOff x="0" y="0"/>
              <a:chExt cx="1029169" cy="161528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C5E6E38-692D-9C86-0D30-6D205E8BCC24}"/>
                  </a:ext>
                </a:extLst>
              </p:cNvPr>
              <p:cNvSpPr/>
              <p:nvPr/>
            </p:nvSpPr>
            <p:spPr>
              <a:xfrm>
                <a:off x="0" y="0"/>
                <a:ext cx="1029169" cy="1615282"/>
              </a:xfrm>
              <a:custGeom>
                <a:avLst/>
                <a:gdLst/>
                <a:ahLst/>
                <a:cxnLst/>
                <a:rect l="l" t="t" r="r" b="b"/>
                <a:pathLst>
                  <a:path w="1029169" h="1615282">
                    <a:moveTo>
                      <a:pt x="0" y="0"/>
                    </a:moveTo>
                    <a:lnTo>
                      <a:pt x="1029169" y="0"/>
                    </a:lnTo>
                    <a:lnTo>
                      <a:pt x="1029169" y="1615282"/>
                    </a:lnTo>
                    <a:lnTo>
                      <a:pt x="0" y="1615282"/>
                    </a:lnTo>
                    <a:close/>
                  </a:path>
                </a:pathLst>
              </a:custGeom>
              <a:solidFill>
                <a:srgbClr val="74203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E99A1BD5-3126-07A3-8458-F87BAA85731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29169" cy="16629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AC7F316-CA32-40FE-82A1-AB5DAA3EC825}"/>
              </a:ext>
            </a:extLst>
          </p:cNvPr>
          <p:cNvGrpSpPr/>
          <p:nvPr/>
        </p:nvGrpSpPr>
        <p:grpSpPr>
          <a:xfrm>
            <a:off x="1167925" y="9532384"/>
            <a:ext cx="3803902" cy="958536"/>
            <a:chOff x="0" y="0"/>
            <a:chExt cx="1222880" cy="30815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C718046-F9F2-D5B3-82AF-E3E74A59806E}"/>
                </a:ext>
              </a:extLst>
            </p:cNvPr>
            <p:cNvSpPr/>
            <p:nvPr/>
          </p:nvSpPr>
          <p:spPr>
            <a:xfrm>
              <a:off x="0" y="0"/>
              <a:ext cx="1222880" cy="308150"/>
            </a:xfrm>
            <a:custGeom>
              <a:avLst/>
              <a:gdLst/>
              <a:ahLst/>
              <a:cxnLst/>
              <a:rect l="l" t="t" r="r" b="b"/>
              <a:pathLst>
                <a:path w="1222880" h="308150">
                  <a:moveTo>
                    <a:pt x="203200" y="0"/>
                  </a:moveTo>
                  <a:lnTo>
                    <a:pt x="1222880" y="0"/>
                  </a:lnTo>
                  <a:lnTo>
                    <a:pt x="1019680" y="308150"/>
                  </a:lnTo>
                  <a:lnTo>
                    <a:pt x="0" y="30815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4203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3F0097E-A475-8D7D-B506-CEEB98782C91}"/>
                </a:ext>
              </a:extLst>
            </p:cNvPr>
            <p:cNvSpPr txBox="1"/>
            <p:nvPr/>
          </p:nvSpPr>
          <p:spPr>
            <a:xfrm>
              <a:off x="101600" y="-47625"/>
              <a:ext cx="1019680" cy="355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E7A6B526-16EA-F1BF-B873-2FEA415A7F15}"/>
              </a:ext>
            </a:extLst>
          </p:cNvPr>
          <p:cNvSpPr txBox="1"/>
          <p:nvPr/>
        </p:nvSpPr>
        <p:spPr>
          <a:xfrm>
            <a:off x="2392742" y="4145749"/>
            <a:ext cx="1988443" cy="168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80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2B30D7B-ED65-F132-DFB1-9AEE11145E75}"/>
              </a:ext>
            </a:extLst>
          </p:cNvPr>
          <p:cNvSpPr txBox="1"/>
          <p:nvPr/>
        </p:nvSpPr>
        <p:spPr>
          <a:xfrm>
            <a:off x="1957847" y="6459386"/>
            <a:ext cx="2762599" cy="84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ESTARIAM ENQUADRADOS NOS CRITÉRIOS DE INEFICIÊNCIA DA IN TC 36/2024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B8C6F01-15AC-0204-EE5B-DDCD1BDE3EF2}"/>
              </a:ext>
            </a:extLst>
          </p:cNvPr>
          <p:cNvSpPr txBox="1"/>
          <p:nvPr/>
        </p:nvSpPr>
        <p:spPr>
          <a:xfrm>
            <a:off x="1962154" y="5640237"/>
            <a:ext cx="2849620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15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MUNICÍPIOS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190C2FD-C4AD-A44C-6B72-32F63F121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682827"/>
              </p:ext>
            </p:extLst>
          </p:nvPr>
        </p:nvGraphicFramePr>
        <p:xfrm>
          <a:off x="6184955" y="2126422"/>
          <a:ext cx="9864951" cy="67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reeform 3">
            <a:extLst>
              <a:ext uri="{FF2B5EF4-FFF2-40B4-BE49-F238E27FC236}">
                <a16:creationId xmlns:a16="http://schemas.microsoft.com/office/drawing/2014/main" id="{139B00EE-2EF2-7A02-237F-7AFF8A76292E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BB6DA681-5F16-EC37-0313-734772CA989C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2321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Graphic spid="26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8D950-4802-B656-4404-07CDAEA9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6F8169-78CB-DEF4-0E61-876139A5C0B4}"/>
              </a:ext>
            </a:extLst>
          </p:cNvPr>
          <p:cNvSpPr/>
          <p:nvPr/>
        </p:nvSpPr>
        <p:spPr>
          <a:xfrm>
            <a:off x="-468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tx2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AF3DCCF-FB6D-F7B7-FA94-8D458D4D4504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6873664-F3EB-CC62-0C2F-C8516F35ACDA}"/>
              </a:ext>
            </a:extLst>
          </p:cNvPr>
          <p:cNvGrpSpPr/>
          <p:nvPr/>
        </p:nvGrpSpPr>
        <p:grpSpPr>
          <a:xfrm>
            <a:off x="1220947" y="2407052"/>
            <a:ext cx="7465854" cy="779550"/>
            <a:chOff x="0" y="-1310"/>
            <a:chExt cx="3048743" cy="2721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C4BCCD2-CAE6-A3F0-D5FA-751C384ECFEE}"/>
                </a:ext>
              </a:extLst>
            </p:cNvPr>
            <p:cNvSpPr/>
            <p:nvPr/>
          </p:nvSpPr>
          <p:spPr>
            <a:xfrm>
              <a:off x="0" y="0"/>
              <a:ext cx="3048743" cy="270790"/>
            </a:xfrm>
            <a:custGeom>
              <a:avLst/>
              <a:gdLst/>
              <a:ahLst/>
              <a:cxnLst/>
              <a:rect l="l" t="t" r="r" b="b"/>
              <a:pathLst>
                <a:path w="3048743" h="270790">
                  <a:moveTo>
                    <a:pt x="0" y="0"/>
                  </a:moveTo>
                  <a:lnTo>
                    <a:pt x="3048743" y="0"/>
                  </a:lnTo>
                  <a:lnTo>
                    <a:pt x="3048743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0E82AE3-26A8-4091-13B2-CAF10128A0A7}"/>
                </a:ext>
              </a:extLst>
            </p:cNvPr>
            <p:cNvSpPr txBox="1"/>
            <p:nvPr/>
          </p:nvSpPr>
          <p:spPr>
            <a:xfrm>
              <a:off x="0" y="-1310"/>
              <a:ext cx="3048743" cy="27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CRITÉRIOS PARA O AJUIZAMENTO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D601E0D-0B6E-78E9-E017-5D75A56948F8}"/>
              </a:ext>
            </a:extLst>
          </p:cNvPr>
          <p:cNvGrpSpPr/>
          <p:nvPr/>
        </p:nvGrpSpPr>
        <p:grpSpPr>
          <a:xfrm>
            <a:off x="2281981" y="3522722"/>
            <a:ext cx="3737819" cy="1117862"/>
            <a:chOff x="0" y="-38274"/>
            <a:chExt cx="5642305" cy="4625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2DB31A-02BE-45AE-A2B5-D75535AFBFFC}"/>
                </a:ext>
              </a:extLst>
            </p:cNvPr>
            <p:cNvSpPr/>
            <p:nvPr/>
          </p:nvSpPr>
          <p:spPr>
            <a:xfrm>
              <a:off x="0" y="0"/>
              <a:ext cx="5642305" cy="424244"/>
            </a:xfrm>
            <a:custGeom>
              <a:avLst/>
              <a:gdLst/>
              <a:ahLst/>
              <a:cxnLst/>
              <a:rect l="l" t="t" r="r" b="b"/>
              <a:pathLst>
                <a:path w="5642305" h="424244">
                  <a:moveTo>
                    <a:pt x="0" y="0"/>
                  </a:moveTo>
                  <a:lnTo>
                    <a:pt x="5642305" y="0"/>
                  </a:lnTo>
                  <a:lnTo>
                    <a:pt x="5642305" y="424244"/>
                  </a:lnTo>
                  <a:lnTo>
                    <a:pt x="0" y="42424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DD927ED-B654-623C-F65C-A667916ADDC6}"/>
                </a:ext>
              </a:extLst>
            </p:cNvPr>
            <p:cNvSpPr txBox="1"/>
            <p:nvPr/>
          </p:nvSpPr>
          <p:spPr>
            <a:xfrm>
              <a:off x="0" y="-38274"/>
              <a:ext cx="5642305" cy="46251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b="1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PRÉVIO PROTESTO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00E298C-7FC8-240E-F115-CA9307B05010}"/>
              </a:ext>
            </a:extLst>
          </p:cNvPr>
          <p:cNvGrpSpPr/>
          <p:nvPr/>
        </p:nvGrpSpPr>
        <p:grpSpPr>
          <a:xfrm>
            <a:off x="1220946" y="3615227"/>
            <a:ext cx="1061035" cy="1025357"/>
            <a:chOff x="0" y="0"/>
            <a:chExt cx="439006" cy="42424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E9F44BE-C968-3CEA-BB20-15C12EF72D14}"/>
                </a:ext>
              </a:extLst>
            </p:cNvPr>
            <p:cNvSpPr/>
            <p:nvPr/>
          </p:nvSpPr>
          <p:spPr>
            <a:xfrm>
              <a:off x="0" y="0"/>
              <a:ext cx="439006" cy="424244"/>
            </a:xfrm>
            <a:custGeom>
              <a:avLst/>
              <a:gdLst/>
              <a:ahLst/>
              <a:cxnLst/>
              <a:rect l="l" t="t" r="r" b="b"/>
              <a:pathLst>
                <a:path w="439006" h="424244">
                  <a:moveTo>
                    <a:pt x="0" y="0"/>
                  </a:moveTo>
                  <a:lnTo>
                    <a:pt x="439006" y="0"/>
                  </a:lnTo>
                  <a:lnTo>
                    <a:pt x="439006" y="424244"/>
                  </a:lnTo>
                  <a:lnTo>
                    <a:pt x="0" y="424244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9D301FC-89E0-D848-72DB-02CA0D474340}"/>
                </a:ext>
              </a:extLst>
            </p:cNvPr>
            <p:cNvSpPr txBox="1"/>
            <p:nvPr/>
          </p:nvSpPr>
          <p:spPr>
            <a:xfrm>
              <a:off x="0" y="0"/>
              <a:ext cx="439006" cy="424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47D45F2-177E-32CE-7731-9C7544156AB9}"/>
              </a:ext>
            </a:extLst>
          </p:cNvPr>
          <p:cNvGrpSpPr/>
          <p:nvPr/>
        </p:nvGrpSpPr>
        <p:grpSpPr>
          <a:xfrm>
            <a:off x="1172301" y="5551539"/>
            <a:ext cx="1061035" cy="1025357"/>
            <a:chOff x="0" y="0"/>
            <a:chExt cx="439006" cy="424244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E68A3C8-3DF5-FB34-8589-E1E667FA2F6D}"/>
                </a:ext>
              </a:extLst>
            </p:cNvPr>
            <p:cNvSpPr/>
            <p:nvPr/>
          </p:nvSpPr>
          <p:spPr>
            <a:xfrm>
              <a:off x="0" y="0"/>
              <a:ext cx="439006" cy="424244"/>
            </a:xfrm>
            <a:custGeom>
              <a:avLst/>
              <a:gdLst/>
              <a:ahLst/>
              <a:cxnLst/>
              <a:rect l="l" t="t" r="r" b="b"/>
              <a:pathLst>
                <a:path w="439006" h="424244">
                  <a:moveTo>
                    <a:pt x="0" y="0"/>
                  </a:moveTo>
                  <a:lnTo>
                    <a:pt x="439006" y="0"/>
                  </a:lnTo>
                  <a:lnTo>
                    <a:pt x="439006" y="424244"/>
                  </a:lnTo>
                  <a:lnTo>
                    <a:pt x="0" y="424244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92CC10A-483C-0112-0FBD-61A4B9C65A46}"/>
                </a:ext>
              </a:extLst>
            </p:cNvPr>
            <p:cNvSpPr txBox="1"/>
            <p:nvPr/>
          </p:nvSpPr>
          <p:spPr>
            <a:xfrm>
              <a:off x="0" y="0"/>
              <a:ext cx="439006" cy="424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3B20713-88A1-6D72-BD9F-BC2A428C5024}"/>
              </a:ext>
            </a:extLst>
          </p:cNvPr>
          <p:cNvGrpSpPr/>
          <p:nvPr/>
        </p:nvGrpSpPr>
        <p:grpSpPr>
          <a:xfrm>
            <a:off x="1184855" y="6935639"/>
            <a:ext cx="1061035" cy="1036144"/>
            <a:chOff x="0" y="0"/>
            <a:chExt cx="439006" cy="48752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082E5D5-2C03-772E-4FB0-C30CB06D66FF}"/>
                </a:ext>
              </a:extLst>
            </p:cNvPr>
            <p:cNvSpPr/>
            <p:nvPr/>
          </p:nvSpPr>
          <p:spPr>
            <a:xfrm>
              <a:off x="0" y="0"/>
              <a:ext cx="439006" cy="487525"/>
            </a:xfrm>
            <a:custGeom>
              <a:avLst/>
              <a:gdLst/>
              <a:ahLst/>
              <a:cxnLst/>
              <a:rect l="l" t="t" r="r" b="b"/>
              <a:pathLst>
                <a:path w="439006" h="487525">
                  <a:moveTo>
                    <a:pt x="0" y="0"/>
                  </a:moveTo>
                  <a:lnTo>
                    <a:pt x="439006" y="0"/>
                  </a:lnTo>
                  <a:lnTo>
                    <a:pt x="439006" y="487525"/>
                  </a:lnTo>
                  <a:lnTo>
                    <a:pt x="0" y="487525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D2573CE4-912B-8D00-B08A-EF03BA8C92DE}"/>
                </a:ext>
              </a:extLst>
            </p:cNvPr>
            <p:cNvSpPr txBox="1"/>
            <p:nvPr/>
          </p:nvSpPr>
          <p:spPr>
            <a:xfrm>
              <a:off x="0" y="0"/>
              <a:ext cx="439006" cy="48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5B4A4DE-AAAF-D7DF-E525-469ECDE6ED8D}"/>
              </a:ext>
            </a:extLst>
          </p:cNvPr>
          <p:cNvGrpSpPr/>
          <p:nvPr/>
        </p:nvGrpSpPr>
        <p:grpSpPr>
          <a:xfrm>
            <a:off x="2233336" y="5332464"/>
            <a:ext cx="5414219" cy="1244432"/>
            <a:chOff x="0" y="-90643"/>
            <a:chExt cx="5642305" cy="51488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F755741-EA58-DB51-1470-05654BA13292}"/>
                </a:ext>
              </a:extLst>
            </p:cNvPr>
            <p:cNvSpPr/>
            <p:nvPr/>
          </p:nvSpPr>
          <p:spPr>
            <a:xfrm>
              <a:off x="0" y="0"/>
              <a:ext cx="5642305" cy="424244"/>
            </a:xfrm>
            <a:custGeom>
              <a:avLst/>
              <a:gdLst/>
              <a:ahLst/>
              <a:cxnLst/>
              <a:rect l="l" t="t" r="r" b="b"/>
              <a:pathLst>
                <a:path w="5642305" h="424244">
                  <a:moveTo>
                    <a:pt x="0" y="0"/>
                  </a:moveTo>
                  <a:lnTo>
                    <a:pt x="5642305" y="0"/>
                  </a:lnTo>
                  <a:lnTo>
                    <a:pt x="5642305" y="424244"/>
                  </a:lnTo>
                  <a:lnTo>
                    <a:pt x="0" y="42424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AF65440-D920-C585-C6A7-C7699467AD97}"/>
                </a:ext>
              </a:extLst>
            </p:cNvPr>
            <p:cNvSpPr txBox="1"/>
            <p:nvPr/>
          </p:nvSpPr>
          <p:spPr>
            <a:xfrm>
              <a:off x="0" y="-90643"/>
              <a:ext cx="5642305" cy="514887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l">
                <a:lnSpc>
                  <a:spcPts val="4900"/>
                </a:lnSpc>
              </a:pPr>
              <a:r>
                <a:rPr lang="en-US" sz="3500" b="1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ECONOMICAMENTE VIÁVEL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274E21A-3E05-67AF-E7A7-CC666C746ADB}"/>
              </a:ext>
            </a:extLst>
          </p:cNvPr>
          <p:cNvGrpSpPr/>
          <p:nvPr/>
        </p:nvGrpSpPr>
        <p:grpSpPr>
          <a:xfrm>
            <a:off x="2245890" y="6806875"/>
            <a:ext cx="7852619" cy="1149372"/>
            <a:chOff x="0" y="-53276"/>
            <a:chExt cx="5642305" cy="540801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CD60E04-B136-0716-2932-F7806E615528}"/>
                </a:ext>
              </a:extLst>
            </p:cNvPr>
            <p:cNvSpPr/>
            <p:nvPr/>
          </p:nvSpPr>
          <p:spPr>
            <a:xfrm>
              <a:off x="0" y="0"/>
              <a:ext cx="5642305" cy="487525"/>
            </a:xfrm>
            <a:custGeom>
              <a:avLst/>
              <a:gdLst/>
              <a:ahLst/>
              <a:cxnLst/>
              <a:rect l="l" t="t" r="r" b="b"/>
              <a:pathLst>
                <a:path w="5642305" h="487525">
                  <a:moveTo>
                    <a:pt x="0" y="0"/>
                  </a:moveTo>
                  <a:lnTo>
                    <a:pt x="5642305" y="0"/>
                  </a:lnTo>
                  <a:lnTo>
                    <a:pt x="5642305" y="487525"/>
                  </a:lnTo>
                  <a:lnTo>
                    <a:pt x="0" y="48752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518B6DC-681F-9836-7178-F5DCA0000349}"/>
                </a:ext>
              </a:extLst>
            </p:cNvPr>
            <p:cNvSpPr txBox="1"/>
            <p:nvPr/>
          </p:nvSpPr>
          <p:spPr>
            <a:xfrm>
              <a:off x="0" y="-53276"/>
              <a:ext cx="5642305" cy="540801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l">
                <a:lnSpc>
                  <a:spcPts val="4900"/>
                </a:lnSpc>
              </a:pPr>
              <a:r>
                <a:rPr lang="en-US" sz="3500" b="1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EXPECTATIVA MÍNIMA DE RECUPERAÇÃO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AD33230-FD4C-5453-8BD0-3042F14D1B75}"/>
              </a:ext>
            </a:extLst>
          </p:cNvPr>
          <p:cNvGrpSpPr/>
          <p:nvPr/>
        </p:nvGrpSpPr>
        <p:grpSpPr>
          <a:xfrm>
            <a:off x="11817738" y="9053229"/>
            <a:ext cx="4232168" cy="402997"/>
            <a:chOff x="0" y="-9525"/>
            <a:chExt cx="5642890" cy="537329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067D425-B322-BC43-E29A-503D7EE2AC08}"/>
                </a:ext>
              </a:extLst>
            </p:cNvPr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A96E0E84-C31F-68CF-79AF-FDCD67BEA98C}"/>
                </a:ext>
              </a:extLst>
            </p:cNvPr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18, § 1º; art. 19</a:t>
              </a: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227E7E0B-3123-671B-3D18-121DE5A9DE0F}"/>
              </a:ext>
            </a:extLst>
          </p:cNvPr>
          <p:cNvSpPr/>
          <p:nvPr/>
        </p:nvSpPr>
        <p:spPr>
          <a:xfrm>
            <a:off x="6661150" y="3604540"/>
            <a:ext cx="2307381" cy="1025357"/>
          </a:xfrm>
          <a:custGeom>
            <a:avLst/>
            <a:gdLst/>
            <a:ahLst/>
            <a:cxnLst/>
            <a:rect l="l" t="t" r="r" b="b"/>
            <a:pathLst>
              <a:path w="5642305" h="424244">
                <a:moveTo>
                  <a:pt x="0" y="0"/>
                </a:moveTo>
                <a:lnTo>
                  <a:pt x="5642305" y="0"/>
                </a:lnTo>
                <a:lnTo>
                  <a:pt x="5642305" y="424244"/>
                </a:lnTo>
                <a:lnTo>
                  <a:pt x="0" y="4242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pt-BR" dirty="0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56A93210-5577-02A7-61FA-B6923CE82B02}"/>
              </a:ext>
            </a:extLst>
          </p:cNvPr>
          <p:cNvSpPr txBox="1"/>
          <p:nvPr/>
        </p:nvSpPr>
        <p:spPr>
          <a:xfrm>
            <a:off x="6621040" y="3540682"/>
            <a:ext cx="2387600" cy="1117862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EXCETO SE: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B5C1F719-C0A2-D172-B461-EE871ED6BE89}"/>
              </a:ext>
            </a:extLst>
          </p:cNvPr>
          <p:cNvCxnSpPr>
            <a:cxnSpLocks/>
          </p:cNvCxnSpPr>
          <p:nvPr/>
        </p:nvCxnSpPr>
        <p:spPr>
          <a:xfrm>
            <a:off x="6172200" y="4152900"/>
            <a:ext cx="3810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DD05DEEC-6992-BFD4-315F-C80F2CA1B84C}"/>
              </a:ext>
            </a:extLst>
          </p:cNvPr>
          <p:cNvCxnSpPr>
            <a:cxnSpLocks/>
          </p:cNvCxnSpPr>
          <p:nvPr/>
        </p:nvCxnSpPr>
        <p:spPr>
          <a:xfrm flipV="1">
            <a:off x="9017852" y="3590966"/>
            <a:ext cx="685801" cy="53767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D48850F7-DB76-DC7C-398F-D88F88BA04D6}"/>
              </a:ext>
            </a:extLst>
          </p:cNvPr>
          <p:cNvCxnSpPr>
            <a:cxnSpLocks/>
          </p:cNvCxnSpPr>
          <p:nvPr/>
        </p:nvCxnSpPr>
        <p:spPr>
          <a:xfrm>
            <a:off x="9014583" y="4128639"/>
            <a:ext cx="692338" cy="53767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5C0AA108-386A-AA41-21EE-1BC12CB2EF9E}"/>
              </a:ext>
            </a:extLst>
          </p:cNvPr>
          <p:cNvCxnSpPr>
            <a:cxnSpLocks/>
          </p:cNvCxnSpPr>
          <p:nvPr/>
        </p:nvCxnSpPr>
        <p:spPr>
          <a:xfrm>
            <a:off x="9359118" y="4128639"/>
            <a:ext cx="34453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18">
            <a:extLst>
              <a:ext uri="{FF2B5EF4-FFF2-40B4-BE49-F238E27FC236}">
                <a16:creationId xmlns:a16="http://schemas.microsoft.com/office/drawing/2014/main" id="{2097318F-87C0-E005-7D34-A12C94975346}"/>
              </a:ext>
            </a:extLst>
          </p:cNvPr>
          <p:cNvSpPr txBox="1"/>
          <p:nvPr/>
        </p:nvSpPr>
        <p:spPr>
          <a:xfrm>
            <a:off x="9703653" y="3208412"/>
            <a:ext cx="6167142" cy="706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89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DEVEDOR POSSUI RESTRIÇÃO</a:t>
            </a:r>
          </a:p>
        </p:txBody>
      </p:sp>
      <p:sp>
        <p:nvSpPr>
          <p:cNvPr id="59" name="TextBox 18">
            <a:extLst>
              <a:ext uri="{FF2B5EF4-FFF2-40B4-BE49-F238E27FC236}">
                <a16:creationId xmlns:a16="http://schemas.microsoft.com/office/drawing/2014/main" id="{90525D63-C9FF-5239-4B1C-137FD90ACC3F}"/>
              </a:ext>
            </a:extLst>
          </p:cNvPr>
          <p:cNvSpPr txBox="1"/>
          <p:nvPr/>
        </p:nvSpPr>
        <p:spPr>
          <a:xfrm>
            <a:off x="9814893" y="3775478"/>
            <a:ext cx="6365759" cy="706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89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NECESSIDADE DE AJUIZAMENTO IMEDIATO</a:t>
            </a: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186F8922-A23C-AF67-92BB-A7C57A196B48}"/>
              </a:ext>
            </a:extLst>
          </p:cNvPr>
          <p:cNvSpPr txBox="1"/>
          <p:nvPr/>
        </p:nvSpPr>
        <p:spPr>
          <a:xfrm>
            <a:off x="9814893" y="4315860"/>
            <a:ext cx="6365759" cy="706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89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INEFICIÊNCIA DO PROTESTO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4536EFE9-6D76-5789-1E83-65152BA9DD82}"/>
              </a:ext>
            </a:extLst>
          </p:cNvPr>
          <p:cNvCxnSpPr>
            <a:cxnSpLocks/>
          </p:cNvCxnSpPr>
          <p:nvPr/>
        </p:nvCxnSpPr>
        <p:spPr>
          <a:xfrm>
            <a:off x="7767970" y="6062465"/>
            <a:ext cx="3091681" cy="2778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45C027B7-4378-3E85-E93B-85AD02C8F171}"/>
              </a:ext>
            </a:extLst>
          </p:cNvPr>
          <p:cNvCxnSpPr>
            <a:cxnSpLocks/>
          </p:cNvCxnSpPr>
          <p:nvPr/>
        </p:nvCxnSpPr>
        <p:spPr>
          <a:xfrm>
            <a:off x="10843276" y="6070604"/>
            <a:ext cx="13835" cy="14235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262C9856-2AD0-0AAF-4142-A5C3B9A8BCC9}"/>
              </a:ext>
            </a:extLst>
          </p:cNvPr>
          <p:cNvCxnSpPr>
            <a:cxnSpLocks/>
          </p:cNvCxnSpPr>
          <p:nvPr/>
        </p:nvCxnSpPr>
        <p:spPr>
          <a:xfrm>
            <a:off x="10162858" y="7481391"/>
            <a:ext cx="708993" cy="776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56E86881-CBDE-D626-0C46-307C7D308F44}"/>
              </a:ext>
            </a:extLst>
          </p:cNvPr>
          <p:cNvCxnSpPr>
            <a:cxnSpLocks/>
          </p:cNvCxnSpPr>
          <p:nvPr/>
        </p:nvCxnSpPr>
        <p:spPr>
          <a:xfrm>
            <a:off x="10843276" y="6779968"/>
            <a:ext cx="32060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extBox 18">
            <a:extLst>
              <a:ext uri="{FF2B5EF4-FFF2-40B4-BE49-F238E27FC236}">
                <a16:creationId xmlns:a16="http://schemas.microsoft.com/office/drawing/2014/main" id="{7E4E180B-8D6B-285D-8179-D0AC0AEC885D}"/>
              </a:ext>
            </a:extLst>
          </p:cNvPr>
          <p:cNvSpPr txBox="1"/>
          <p:nvPr/>
        </p:nvSpPr>
        <p:spPr>
          <a:xfrm>
            <a:off x="11220770" y="6508276"/>
            <a:ext cx="4308810" cy="134559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REGULAMENTAÇÃO POR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LEI MUNICIPAL</a:t>
            </a:r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2BF58C04-DC43-C69A-378C-DDEC18AA9629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E82CB63A-DDF0-83AE-F681-F56AD589FC89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</a:t>
            </a:r>
          </a:p>
        </p:txBody>
      </p:sp>
    </p:spTree>
    <p:extLst>
      <p:ext uri="{BB962C8B-B14F-4D97-AF65-F5344CB8AC3E}">
        <p14:creationId xmlns:p14="http://schemas.microsoft.com/office/powerpoint/2010/main" val="11173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6" grpId="0"/>
      <p:bldP spid="59" grpId="0"/>
      <p:bldP spid="61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18, § 1º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12962" y="3308612"/>
            <a:ext cx="2969838" cy="3561831"/>
            <a:chOff x="0" y="0"/>
            <a:chExt cx="3831441" cy="507463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722420"/>
              <a:ext cx="3831441" cy="4352217"/>
              <a:chOff x="0" y="-47625"/>
              <a:chExt cx="838201" cy="95213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38201" cy="904506"/>
              </a:xfrm>
              <a:custGeom>
                <a:avLst/>
                <a:gdLst/>
                <a:ahLst/>
                <a:cxnLst/>
                <a:rect l="l" t="t" r="r" b="b"/>
                <a:pathLst>
                  <a:path w="838201" h="904506">
                    <a:moveTo>
                      <a:pt x="838201" y="48647"/>
                    </a:moveTo>
                    <a:lnTo>
                      <a:pt x="838201" y="745979"/>
                    </a:lnTo>
                    <a:cubicBezTo>
                      <a:pt x="838201" y="774701"/>
                      <a:pt x="818978" y="799869"/>
                      <a:pt x="791269" y="807426"/>
                    </a:cubicBezTo>
                    <a:lnTo>
                      <a:pt x="466033" y="896126"/>
                    </a:lnTo>
                    <a:cubicBezTo>
                      <a:pt x="435306" y="904506"/>
                      <a:pt x="402895" y="904506"/>
                      <a:pt x="372168" y="896126"/>
                    </a:cubicBezTo>
                    <a:lnTo>
                      <a:pt x="46932" y="807426"/>
                    </a:lnTo>
                    <a:cubicBezTo>
                      <a:pt x="19223" y="799869"/>
                      <a:pt x="0" y="774701"/>
                      <a:pt x="0" y="745979"/>
                    </a:cubicBezTo>
                    <a:lnTo>
                      <a:pt x="0" y="48647"/>
                    </a:lnTo>
                    <a:cubicBezTo>
                      <a:pt x="0" y="21780"/>
                      <a:pt x="21780" y="0"/>
                      <a:pt x="48647" y="0"/>
                    </a:cubicBezTo>
                    <a:lnTo>
                      <a:pt x="789555" y="0"/>
                    </a:lnTo>
                    <a:cubicBezTo>
                      <a:pt x="816421" y="0"/>
                      <a:pt x="838201" y="21780"/>
                      <a:pt x="838201" y="48647"/>
                    </a:cubicBezTo>
                    <a:close/>
                  </a:path>
                </a:pathLst>
              </a:custGeom>
              <a:solidFill>
                <a:srgbClr val="94082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38201" cy="9491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33"/>
                  </a:lnSpc>
                </a:pPr>
                <a:endParaRPr dirty="0"/>
              </a:p>
              <a:p>
                <a:pPr algn="ctr">
                  <a:lnSpc>
                    <a:spcPts val="3533"/>
                  </a:lnSpc>
                </a:pPr>
                <a:r>
                  <a:rPr lang="en-US" sz="3099" b="1" spc="161" dirty="0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EXECUÇÃO FISCAL</a:t>
                </a:r>
              </a:p>
              <a:p>
                <a:pPr algn="ctr">
                  <a:lnSpc>
                    <a:spcPts val="2280"/>
                  </a:lnSpc>
                </a:pPr>
                <a:r>
                  <a:rPr lang="en-US" sz="2000" b="1" spc="104" dirty="0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 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50768" y="0"/>
              <a:ext cx="1703323" cy="1685885"/>
              <a:chOff x="0" y="0"/>
              <a:chExt cx="736600" cy="7290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36600" cy="716322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16322">
                    <a:moveTo>
                      <a:pt x="736600" y="50773"/>
                    </a:moveTo>
                    <a:lnTo>
                      <a:pt x="736600" y="678285"/>
                    </a:lnTo>
                    <a:cubicBezTo>
                      <a:pt x="736600" y="689987"/>
                      <a:pt x="730943" y="700967"/>
                      <a:pt x="721415" y="707760"/>
                    </a:cubicBezTo>
                    <a:cubicBezTo>
                      <a:pt x="711887" y="714554"/>
                      <a:pt x="699663" y="716322"/>
                      <a:pt x="688600" y="712507"/>
                    </a:cubicBezTo>
                    <a:lnTo>
                      <a:pt x="416300" y="618610"/>
                    </a:lnTo>
                    <a:cubicBezTo>
                      <a:pt x="385198" y="607886"/>
                      <a:pt x="351402" y="607886"/>
                      <a:pt x="320300" y="618610"/>
                    </a:cubicBezTo>
                    <a:lnTo>
                      <a:pt x="48000" y="712507"/>
                    </a:lnTo>
                    <a:cubicBezTo>
                      <a:pt x="36937" y="716322"/>
                      <a:pt x="24713" y="714554"/>
                      <a:pt x="15185" y="707760"/>
                    </a:cubicBezTo>
                    <a:cubicBezTo>
                      <a:pt x="5657" y="700967"/>
                      <a:pt x="0" y="689987"/>
                      <a:pt x="0" y="678285"/>
                    </a:cubicBezTo>
                    <a:lnTo>
                      <a:pt x="0" y="50773"/>
                    </a:lnTo>
                    <a:cubicBezTo>
                      <a:pt x="0" y="22732"/>
                      <a:pt x="22732" y="0"/>
                      <a:pt x="50773" y="0"/>
                    </a:cubicBezTo>
                    <a:lnTo>
                      <a:pt x="685827" y="0"/>
                    </a:lnTo>
                    <a:cubicBezTo>
                      <a:pt x="713868" y="0"/>
                      <a:pt x="736600" y="22732"/>
                      <a:pt x="736600" y="50773"/>
                    </a:cubicBezTo>
                    <a:close/>
                  </a:path>
                </a:pathLst>
              </a:custGeom>
              <a:solidFill>
                <a:srgbClr val="B93F53"/>
              </a:solidFill>
              <a:ln w="66675" cap="sq">
                <a:solidFill>
                  <a:srgbClr val="F7F7F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736600" cy="6496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548988" y="248575"/>
              <a:ext cx="906884" cy="906884"/>
            </a:xfrm>
            <a:custGeom>
              <a:avLst/>
              <a:gdLst/>
              <a:ahLst/>
              <a:cxnLst/>
              <a:rect l="l" t="t" r="r" b="b"/>
              <a:pathLst>
                <a:path w="906884" h="906884">
                  <a:moveTo>
                    <a:pt x="0" y="0"/>
                  </a:moveTo>
                  <a:lnTo>
                    <a:pt x="906883" y="0"/>
                  </a:lnTo>
                  <a:lnTo>
                    <a:pt x="906883" y="906883"/>
                  </a:lnTo>
                  <a:lnTo>
                    <a:pt x="0" y="906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13258" y="3241727"/>
            <a:ext cx="3163535" cy="3628718"/>
            <a:chOff x="0" y="0"/>
            <a:chExt cx="3937533" cy="539920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890723"/>
              <a:ext cx="3937533" cy="4508478"/>
              <a:chOff x="0" y="-47625"/>
              <a:chExt cx="838201" cy="95974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38201" cy="912116"/>
              </a:xfrm>
              <a:custGeom>
                <a:avLst/>
                <a:gdLst/>
                <a:ahLst/>
                <a:cxnLst/>
                <a:rect l="l" t="t" r="r" b="b"/>
                <a:pathLst>
                  <a:path w="838201" h="912116">
                    <a:moveTo>
                      <a:pt x="838201" y="48694"/>
                    </a:moveTo>
                    <a:lnTo>
                      <a:pt x="838201" y="753546"/>
                    </a:lnTo>
                    <a:cubicBezTo>
                      <a:pt x="838201" y="782295"/>
                      <a:pt x="818959" y="807488"/>
                      <a:pt x="791223" y="815052"/>
                    </a:cubicBezTo>
                    <a:lnTo>
                      <a:pt x="466079" y="903728"/>
                    </a:lnTo>
                    <a:cubicBezTo>
                      <a:pt x="435322" y="912116"/>
                      <a:pt x="402880" y="912116"/>
                      <a:pt x="372123" y="903728"/>
                    </a:cubicBezTo>
                    <a:lnTo>
                      <a:pt x="46978" y="815052"/>
                    </a:lnTo>
                    <a:cubicBezTo>
                      <a:pt x="19242" y="807488"/>
                      <a:pt x="0" y="782295"/>
                      <a:pt x="0" y="753546"/>
                    </a:cubicBezTo>
                    <a:lnTo>
                      <a:pt x="0" y="48694"/>
                    </a:lnTo>
                    <a:cubicBezTo>
                      <a:pt x="0" y="21801"/>
                      <a:pt x="21801" y="0"/>
                      <a:pt x="48694" y="0"/>
                    </a:cubicBezTo>
                    <a:lnTo>
                      <a:pt x="789507" y="0"/>
                    </a:lnTo>
                    <a:cubicBezTo>
                      <a:pt x="816400" y="0"/>
                      <a:pt x="838201" y="21801"/>
                      <a:pt x="838201" y="48694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38201" cy="9235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33"/>
                  </a:lnSpc>
                </a:pPr>
                <a:r>
                  <a:rPr lang="en-US" sz="3099" b="1" spc="161" dirty="0">
                    <a:solidFill>
                      <a:srgbClr val="2D374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PROTESTO</a:t>
                </a:r>
              </a:p>
              <a:p>
                <a:pPr algn="ctr">
                  <a:lnSpc>
                    <a:spcPts val="3533"/>
                  </a:lnSpc>
                </a:pPr>
                <a:r>
                  <a:rPr lang="en-US" sz="3099" b="1" spc="161" dirty="0">
                    <a:solidFill>
                      <a:srgbClr val="2D374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EXTRAJUDICIAL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182632" y="0"/>
              <a:ext cx="1750488" cy="1732567"/>
              <a:chOff x="0" y="0"/>
              <a:chExt cx="736600" cy="72905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36600" cy="716309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16309">
                    <a:moveTo>
                      <a:pt x="736600" y="50823"/>
                    </a:moveTo>
                    <a:lnTo>
                      <a:pt x="736600" y="678236"/>
                    </a:lnTo>
                    <a:cubicBezTo>
                      <a:pt x="736600" y="689949"/>
                      <a:pt x="730938" y="700940"/>
                      <a:pt x="721400" y="707740"/>
                    </a:cubicBezTo>
                    <a:cubicBezTo>
                      <a:pt x="711863" y="714539"/>
                      <a:pt x="699627" y="716309"/>
                      <a:pt x="688554" y="712491"/>
                    </a:cubicBezTo>
                    <a:lnTo>
                      <a:pt x="416346" y="618626"/>
                    </a:lnTo>
                    <a:cubicBezTo>
                      <a:pt x="385215" y="607891"/>
                      <a:pt x="351385" y="607891"/>
                      <a:pt x="320254" y="618626"/>
                    </a:cubicBezTo>
                    <a:lnTo>
                      <a:pt x="48046" y="712491"/>
                    </a:lnTo>
                    <a:cubicBezTo>
                      <a:pt x="36973" y="716309"/>
                      <a:pt x="24737" y="714539"/>
                      <a:pt x="15200" y="707740"/>
                    </a:cubicBezTo>
                    <a:cubicBezTo>
                      <a:pt x="5662" y="700940"/>
                      <a:pt x="0" y="689949"/>
                      <a:pt x="0" y="678236"/>
                    </a:cubicBezTo>
                    <a:lnTo>
                      <a:pt x="0" y="50823"/>
                    </a:lnTo>
                    <a:cubicBezTo>
                      <a:pt x="0" y="37344"/>
                      <a:pt x="5355" y="24417"/>
                      <a:pt x="14886" y="14886"/>
                    </a:cubicBezTo>
                    <a:cubicBezTo>
                      <a:pt x="24417" y="5355"/>
                      <a:pt x="37344" y="0"/>
                      <a:pt x="50823" y="0"/>
                    </a:cubicBezTo>
                    <a:lnTo>
                      <a:pt x="685777" y="0"/>
                    </a:lnTo>
                    <a:cubicBezTo>
                      <a:pt x="699256" y="0"/>
                      <a:pt x="712183" y="5355"/>
                      <a:pt x="721714" y="14886"/>
                    </a:cubicBezTo>
                    <a:cubicBezTo>
                      <a:pt x="731245" y="24417"/>
                      <a:pt x="736600" y="37344"/>
                      <a:pt x="736600" y="50823"/>
                    </a:cubicBezTo>
                    <a:close/>
                  </a:path>
                </a:pathLst>
              </a:custGeom>
              <a:solidFill>
                <a:srgbClr val="DB812C"/>
              </a:solidFill>
              <a:ln w="66675" cap="sq">
                <a:solidFill>
                  <a:srgbClr val="F7F7F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736600" cy="6496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627646" y="326992"/>
              <a:ext cx="860460" cy="860460"/>
            </a:xfrm>
            <a:custGeom>
              <a:avLst/>
              <a:gdLst/>
              <a:ahLst/>
              <a:cxnLst/>
              <a:rect l="l" t="t" r="r" b="b"/>
              <a:pathLst>
                <a:path w="860460" h="860460">
                  <a:moveTo>
                    <a:pt x="0" y="0"/>
                  </a:moveTo>
                  <a:lnTo>
                    <a:pt x="860460" y="0"/>
                  </a:lnTo>
                  <a:lnTo>
                    <a:pt x="860460" y="860461"/>
                  </a:lnTo>
                  <a:lnTo>
                    <a:pt x="0" y="86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20946" y="2235342"/>
            <a:ext cx="8734461" cy="782893"/>
            <a:chOff x="0" y="-2477"/>
            <a:chExt cx="3048743" cy="27326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048743" cy="270790"/>
            </a:xfrm>
            <a:custGeom>
              <a:avLst/>
              <a:gdLst/>
              <a:ahLst/>
              <a:cxnLst/>
              <a:rect l="l" t="t" r="r" b="b"/>
              <a:pathLst>
                <a:path w="3048743" h="270790">
                  <a:moveTo>
                    <a:pt x="0" y="0"/>
                  </a:moveTo>
                  <a:lnTo>
                    <a:pt x="3048743" y="0"/>
                  </a:lnTo>
                  <a:lnTo>
                    <a:pt x="3048743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477"/>
              <a:ext cx="3048743" cy="273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SUBSIDIARIEDADE DA EXECUÇÃO FISCAL</a:t>
              </a:r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6B86BEB-845F-BA79-8CC0-38A89A791A75}"/>
              </a:ext>
            </a:extLst>
          </p:cNvPr>
          <p:cNvCxnSpPr>
            <a:cxnSpLocks/>
          </p:cNvCxnSpPr>
          <p:nvPr/>
        </p:nvCxnSpPr>
        <p:spPr>
          <a:xfrm>
            <a:off x="5029200" y="5524500"/>
            <a:ext cx="662940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DB1B894A-92B6-5608-F49D-AE02DC67610D}"/>
              </a:ext>
            </a:extLst>
          </p:cNvPr>
          <p:cNvCxnSpPr>
            <a:cxnSpLocks/>
          </p:cNvCxnSpPr>
          <p:nvPr/>
        </p:nvCxnSpPr>
        <p:spPr>
          <a:xfrm>
            <a:off x="3200400" y="6359479"/>
            <a:ext cx="0" cy="76200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8">
            <a:extLst>
              <a:ext uri="{FF2B5EF4-FFF2-40B4-BE49-F238E27FC236}">
                <a16:creationId xmlns:a16="http://schemas.microsoft.com/office/drawing/2014/main" id="{20F847C6-8EA0-ADB3-FB99-898877378C93}"/>
              </a:ext>
            </a:extLst>
          </p:cNvPr>
          <p:cNvSpPr txBox="1"/>
          <p:nvPr/>
        </p:nvSpPr>
        <p:spPr>
          <a:xfrm>
            <a:off x="1713259" y="7045274"/>
            <a:ext cx="3163541" cy="706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899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SALVO EXCEÇÕES PREVISTAS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4F9E1E0-7A2E-248A-D6E1-4C139CB5313F}"/>
              </a:ext>
            </a:extLst>
          </p:cNvPr>
          <p:cNvSpPr txBox="1"/>
          <p:nvPr/>
        </p:nvSpPr>
        <p:spPr>
          <a:xfrm>
            <a:off x="11295484" y="7019205"/>
            <a:ext cx="4038599" cy="706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4899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ECONOMICAMENTE JUSTIFICÁVEL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DB5DDB1F-D7CC-220B-0275-44FC5A0957BD}"/>
              </a:ext>
            </a:extLst>
          </p:cNvPr>
          <p:cNvCxnSpPr>
            <a:cxnSpLocks/>
          </p:cNvCxnSpPr>
          <p:nvPr/>
        </p:nvCxnSpPr>
        <p:spPr>
          <a:xfrm>
            <a:off x="13249752" y="6349001"/>
            <a:ext cx="0" cy="762000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">
            <a:extLst>
              <a:ext uri="{FF2B5EF4-FFF2-40B4-BE49-F238E27FC236}">
                <a16:creationId xmlns:a16="http://schemas.microsoft.com/office/drawing/2014/main" id="{B00B6CA1-4647-6E0A-DE02-BA57CC45E067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93E71B4E-3FC1-8502-CA62-47E8A95692E7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A2D53-DD54-1C03-6CF4-C95B59C1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7A8F9A-255B-556E-52E8-85B3640C4C3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6EE6A9F-0437-45D0-19B3-0B5AEBA2A820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047D98F-69F1-46D5-6261-36DF89E3DDEB}"/>
              </a:ext>
            </a:extLst>
          </p:cNvPr>
          <p:cNvGrpSpPr/>
          <p:nvPr/>
        </p:nvGrpSpPr>
        <p:grpSpPr>
          <a:xfrm>
            <a:off x="1032329" y="2305939"/>
            <a:ext cx="5179854" cy="1992132"/>
            <a:chOff x="0" y="0"/>
            <a:chExt cx="1999432" cy="69534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02F70B4-5320-2DF6-B5A2-56008CD8CCDB}"/>
                </a:ext>
              </a:extLst>
            </p:cNvPr>
            <p:cNvSpPr/>
            <p:nvPr/>
          </p:nvSpPr>
          <p:spPr>
            <a:xfrm>
              <a:off x="0" y="0"/>
              <a:ext cx="1999431" cy="695349"/>
            </a:xfrm>
            <a:custGeom>
              <a:avLst/>
              <a:gdLst/>
              <a:ahLst/>
              <a:cxnLst/>
              <a:rect l="l" t="t" r="r" b="b"/>
              <a:pathLst>
                <a:path w="1999431" h="695349">
                  <a:moveTo>
                    <a:pt x="0" y="0"/>
                  </a:moveTo>
                  <a:lnTo>
                    <a:pt x="1999431" y="0"/>
                  </a:lnTo>
                  <a:lnTo>
                    <a:pt x="1999431" y="695349"/>
                  </a:lnTo>
                  <a:lnTo>
                    <a:pt x="0" y="69534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56F8B98-2E59-89DF-453A-925DF7088FEE}"/>
                </a:ext>
              </a:extLst>
            </p:cNvPr>
            <p:cNvSpPr txBox="1"/>
            <p:nvPr/>
          </p:nvSpPr>
          <p:spPr>
            <a:xfrm>
              <a:off x="0" y="0"/>
              <a:ext cx="1999432" cy="695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DEFINIÇÃO DO VALOR MÍNIMO PARA AJUIZAMENTO</a:t>
              </a:r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5EC11CB4-687C-EA47-F283-2E20616C054C}"/>
              </a:ext>
            </a:extLst>
          </p:cNvPr>
          <p:cNvSpPr txBox="1"/>
          <p:nvPr/>
        </p:nvSpPr>
        <p:spPr>
          <a:xfrm>
            <a:off x="8824833" y="4001169"/>
            <a:ext cx="1654545" cy="123714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5400"/>
              </a:lnSpc>
            </a:pPr>
            <a:r>
              <a:rPr lang="en-US" sz="5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57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5BEBBAD-771E-D3C6-50E8-56CDBECF0D9F}"/>
              </a:ext>
            </a:extLst>
          </p:cNvPr>
          <p:cNvGrpSpPr/>
          <p:nvPr/>
        </p:nvGrpSpPr>
        <p:grpSpPr>
          <a:xfrm>
            <a:off x="11584140" y="5264790"/>
            <a:ext cx="1080240" cy="1592855"/>
            <a:chOff x="0" y="0"/>
            <a:chExt cx="1384091" cy="210359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7EF4CC1-5AAA-29DD-0B5F-65A5822F4384}"/>
                </a:ext>
              </a:extLst>
            </p:cNvPr>
            <p:cNvSpPr/>
            <p:nvPr/>
          </p:nvSpPr>
          <p:spPr>
            <a:xfrm>
              <a:off x="0" y="0"/>
              <a:ext cx="1384091" cy="1344662"/>
            </a:xfrm>
            <a:custGeom>
              <a:avLst/>
              <a:gdLst/>
              <a:ahLst/>
              <a:cxnLst/>
              <a:rect l="l" t="t" r="r" b="b"/>
              <a:pathLst>
                <a:path w="1384091" h="1344662">
                  <a:moveTo>
                    <a:pt x="0" y="0"/>
                  </a:moveTo>
                  <a:lnTo>
                    <a:pt x="1384091" y="0"/>
                  </a:lnTo>
                  <a:lnTo>
                    <a:pt x="1384091" y="1344662"/>
                  </a:lnTo>
                  <a:lnTo>
                    <a:pt x="0" y="134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8BD5928-2652-EACC-D0FA-7C25EFF5AE20}"/>
                </a:ext>
              </a:extLst>
            </p:cNvPr>
            <p:cNvSpPr txBox="1"/>
            <p:nvPr/>
          </p:nvSpPr>
          <p:spPr>
            <a:xfrm>
              <a:off x="0" y="701781"/>
              <a:ext cx="1384091" cy="14018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158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261D52D-1F48-4E0C-BE8F-596816915234}"/>
              </a:ext>
            </a:extLst>
          </p:cNvPr>
          <p:cNvGrpSpPr/>
          <p:nvPr/>
        </p:nvGrpSpPr>
        <p:grpSpPr>
          <a:xfrm>
            <a:off x="8305800" y="5769039"/>
            <a:ext cx="1599274" cy="1548916"/>
            <a:chOff x="0" y="0"/>
            <a:chExt cx="2049119" cy="2045567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E1631A9-CA9B-4F76-E853-2086B30620BA}"/>
                </a:ext>
              </a:extLst>
            </p:cNvPr>
            <p:cNvSpPr/>
            <p:nvPr/>
          </p:nvSpPr>
          <p:spPr>
            <a:xfrm>
              <a:off x="0" y="0"/>
              <a:ext cx="1384091" cy="1344662"/>
            </a:xfrm>
            <a:custGeom>
              <a:avLst/>
              <a:gdLst/>
              <a:ahLst/>
              <a:cxnLst/>
              <a:rect l="l" t="t" r="r" b="b"/>
              <a:pathLst>
                <a:path w="1384091" h="1344662">
                  <a:moveTo>
                    <a:pt x="0" y="0"/>
                  </a:moveTo>
                  <a:lnTo>
                    <a:pt x="1384091" y="0"/>
                  </a:lnTo>
                  <a:lnTo>
                    <a:pt x="1384091" y="1344662"/>
                  </a:lnTo>
                  <a:lnTo>
                    <a:pt x="0" y="134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5025C9B-8E5F-9F5D-E801-61B28FBEF1EC}"/>
                </a:ext>
              </a:extLst>
            </p:cNvPr>
            <p:cNvSpPr txBox="1"/>
            <p:nvPr/>
          </p:nvSpPr>
          <p:spPr>
            <a:xfrm>
              <a:off x="665028" y="643755"/>
              <a:ext cx="1384091" cy="14018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80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C1EFE47-4441-EE0D-CF07-B5030DCC2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4337"/>
              </p:ext>
            </p:extLst>
          </p:nvPr>
        </p:nvGraphicFramePr>
        <p:xfrm>
          <a:off x="6794950" y="2595160"/>
          <a:ext cx="9143074" cy="67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21">
            <a:extLst>
              <a:ext uri="{FF2B5EF4-FFF2-40B4-BE49-F238E27FC236}">
                <a16:creationId xmlns:a16="http://schemas.microsoft.com/office/drawing/2014/main" id="{3EC1A686-BFC9-E78A-5E6F-6E5AE16882B9}"/>
              </a:ext>
            </a:extLst>
          </p:cNvPr>
          <p:cNvSpPr txBox="1"/>
          <p:nvPr/>
        </p:nvSpPr>
        <p:spPr>
          <a:xfrm>
            <a:off x="13607292" y="7658160"/>
            <a:ext cx="1553821" cy="9222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POR LEI</a:t>
            </a:r>
          </a:p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53,6%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8BBE6F1A-7847-93AA-58C0-A566AFC01512}"/>
              </a:ext>
            </a:extLst>
          </p:cNvPr>
          <p:cNvSpPr txBox="1"/>
          <p:nvPr/>
        </p:nvSpPr>
        <p:spPr>
          <a:xfrm>
            <a:off x="4642087" y="6591460"/>
            <a:ext cx="3810000" cy="9222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POR ATO INFRALEGAL</a:t>
            </a:r>
          </a:p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27,1%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184D17BB-6526-B5C1-7E4C-9A41AA5D4451}"/>
              </a:ext>
            </a:extLst>
          </p:cNvPr>
          <p:cNvSpPr txBox="1"/>
          <p:nvPr/>
        </p:nvSpPr>
        <p:spPr>
          <a:xfrm>
            <a:off x="7309883" y="2595160"/>
            <a:ext cx="4152314" cy="9222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SEM VALOR DEFINIDO</a:t>
            </a:r>
          </a:p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19,3%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5E287A0-9304-168A-958B-6B45EE7FDFAD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9D8361C-1717-DE86-2BF9-270D1C9276AF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</a:t>
            </a:r>
          </a:p>
        </p:txBody>
      </p:sp>
    </p:spTree>
    <p:extLst>
      <p:ext uri="{BB962C8B-B14F-4D97-AF65-F5344CB8AC3E}">
        <p14:creationId xmlns:p14="http://schemas.microsoft.com/office/powerpoint/2010/main" val="30607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220946" y="675494"/>
            <a:ext cx="14435387" cy="1305416"/>
          </a:xfrm>
          <a:custGeom>
            <a:avLst/>
            <a:gdLst/>
            <a:ahLst/>
            <a:cxnLst/>
            <a:rect l="l" t="t" r="r" b="b"/>
            <a:pathLst>
              <a:path w="19247182" h="1740555">
                <a:moveTo>
                  <a:pt x="0" y="0"/>
                </a:moveTo>
                <a:lnTo>
                  <a:pt x="19247182" y="0"/>
                </a:lnTo>
                <a:lnTo>
                  <a:pt x="19247182" y="1740555"/>
                </a:lnTo>
                <a:lnTo>
                  <a:pt x="0" y="17405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220946" y="2222838"/>
            <a:ext cx="9599454" cy="828893"/>
            <a:chOff x="0" y="-18533"/>
            <a:chExt cx="2136486" cy="2893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6486" cy="270790"/>
            </a:xfrm>
            <a:custGeom>
              <a:avLst/>
              <a:gdLst/>
              <a:ahLst/>
              <a:cxnLst/>
              <a:rect l="l" t="t" r="r" b="b"/>
              <a:pathLst>
                <a:path w="2136486" h="270790">
                  <a:moveTo>
                    <a:pt x="0" y="0"/>
                  </a:moveTo>
                  <a:lnTo>
                    <a:pt x="2136486" y="0"/>
                  </a:lnTo>
                  <a:lnTo>
                    <a:pt x="2136486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8533"/>
              <a:ext cx="2136486" cy="289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CONSEQUÊNCIAS DA AUSÊNCIA DE COBRANÇA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4574022" y="3698075"/>
            <a:ext cx="1005215" cy="0"/>
          </a:xfrm>
          <a:prstGeom prst="line">
            <a:avLst/>
          </a:prstGeom>
          <a:ln w="38100" cap="rnd">
            <a:solidFill>
              <a:srgbClr val="32333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12" name="Group 12"/>
          <p:cNvGrpSpPr/>
          <p:nvPr/>
        </p:nvGrpSpPr>
        <p:grpSpPr>
          <a:xfrm>
            <a:off x="5622015" y="3395669"/>
            <a:ext cx="10427892" cy="776631"/>
            <a:chOff x="0" y="0"/>
            <a:chExt cx="13903855" cy="10355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03855" cy="957440"/>
            </a:xfrm>
            <a:custGeom>
              <a:avLst/>
              <a:gdLst/>
              <a:ahLst/>
              <a:cxnLst/>
              <a:rect l="l" t="t" r="r" b="b"/>
              <a:pathLst>
                <a:path w="13903855" h="957440">
                  <a:moveTo>
                    <a:pt x="0" y="0"/>
                  </a:moveTo>
                  <a:lnTo>
                    <a:pt x="13903855" y="0"/>
                  </a:lnTo>
                  <a:lnTo>
                    <a:pt x="13903855" y="957440"/>
                  </a:lnTo>
                  <a:lnTo>
                    <a:pt x="0" y="957440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9018"/>
              <a:ext cx="13903854" cy="976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888"/>
                </a:lnSpc>
              </a:pPr>
              <a:r>
                <a:rPr lang="en-US" sz="3600" b="1" dirty="0">
                  <a:solidFill>
                    <a:srgbClr val="7271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EXTINÇÃO DO CRÉDITO POR AUSÊNCIA DE COBRANÇA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0946" y="3233890"/>
            <a:ext cx="3224370" cy="879859"/>
            <a:chOff x="0" y="0"/>
            <a:chExt cx="1125459" cy="3071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5459" cy="307113"/>
            </a:xfrm>
            <a:custGeom>
              <a:avLst/>
              <a:gdLst/>
              <a:ahLst/>
              <a:cxnLst/>
              <a:rect l="l" t="t" r="r" b="b"/>
              <a:pathLst>
                <a:path w="1125459" h="307113">
                  <a:moveTo>
                    <a:pt x="0" y="0"/>
                  </a:moveTo>
                  <a:lnTo>
                    <a:pt x="1125459" y="0"/>
                  </a:lnTo>
                  <a:lnTo>
                    <a:pt x="1125459" y="307113"/>
                  </a:lnTo>
                  <a:lnTo>
                    <a:pt x="0" y="307113"/>
                  </a:lnTo>
                  <a:close/>
                </a:path>
              </a:pathLst>
            </a:custGeom>
            <a:solidFill>
              <a:srgbClr val="3C5679"/>
            </a:solidFill>
            <a:ln>
              <a:solidFill>
                <a:schemeClr val="tx2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710"/>
              <a:ext cx="1125459" cy="30440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PRESCRIÇÃO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37282" y="4325104"/>
            <a:ext cx="12404041" cy="702138"/>
            <a:chOff x="0" y="0"/>
            <a:chExt cx="16538722" cy="9361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538722" cy="936184"/>
            </a:xfrm>
            <a:custGeom>
              <a:avLst/>
              <a:gdLst/>
              <a:ahLst/>
              <a:cxnLst/>
              <a:rect l="l" t="t" r="r" b="b"/>
              <a:pathLst>
                <a:path w="16538722" h="936184">
                  <a:moveTo>
                    <a:pt x="0" y="0"/>
                  </a:moveTo>
                  <a:lnTo>
                    <a:pt x="16538722" y="0"/>
                  </a:lnTo>
                  <a:lnTo>
                    <a:pt x="16538722" y="936184"/>
                  </a:lnTo>
                  <a:lnTo>
                    <a:pt x="0" y="936184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6538722" cy="9647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80"/>
                </a:lnSpc>
              </a:pPr>
              <a:r>
                <a:rPr lang="en-US" sz="3500" b="1" dirty="0">
                  <a:solidFill>
                    <a:srgbClr val="7271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AGENTES PÚBLICOS QUE DEREM CAUSA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007815" y="4859809"/>
            <a:ext cx="12653280" cy="1392232"/>
            <a:chOff x="-332319" y="-269724"/>
            <a:chExt cx="16871041" cy="18563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538722" cy="1586585"/>
            </a:xfrm>
            <a:custGeom>
              <a:avLst/>
              <a:gdLst/>
              <a:ahLst/>
              <a:cxnLst/>
              <a:rect l="l" t="t" r="r" b="b"/>
              <a:pathLst>
                <a:path w="16538722" h="1586585">
                  <a:moveTo>
                    <a:pt x="0" y="0"/>
                  </a:moveTo>
                  <a:lnTo>
                    <a:pt x="16538722" y="0"/>
                  </a:lnTo>
                  <a:lnTo>
                    <a:pt x="16538722" y="1586585"/>
                  </a:lnTo>
                  <a:lnTo>
                    <a:pt x="0" y="1586585"/>
                  </a:lnTo>
                  <a:close/>
                </a:path>
              </a:pathLst>
            </a:custGeom>
            <a:solidFill>
              <a:srgbClr val="4F4F59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332319" y="-269724"/>
              <a:ext cx="16538722" cy="16151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39758" lvl="1" indent="-269879" algn="l">
                <a:lnSpc>
                  <a:spcPts val="270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falta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estruturação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dos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órgãos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responsáveis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pela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cobrança</a:t>
              </a:r>
              <a:endParaRPr lang="en-US" sz="2000" dirty="0">
                <a:solidFill>
                  <a:srgbClr val="727171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39758" lvl="1" indent="-269879" algn="l">
                <a:lnSpc>
                  <a:spcPts val="270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ausência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utilização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do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protesto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extrajudicial</a:t>
              </a:r>
            </a:p>
            <a:p>
              <a:pPr marL="539758" lvl="1" indent="-269879" algn="l">
                <a:lnSpc>
                  <a:spcPts val="270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ausência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ajuizamento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000" dirty="0" err="1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execução</a:t>
              </a:r>
              <a:r>
                <a:rPr lang="en-US" sz="2000" dirty="0">
                  <a:solidFill>
                    <a:srgbClr val="72717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fiscal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2671554" y="4912249"/>
            <a:ext cx="0" cy="1981336"/>
          </a:xfrm>
          <a:prstGeom prst="line">
            <a:avLst/>
          </a:prstGeom>
          <a:ln>
            <a:solidFill>
              <a:schemeClr val="tx2"/>
            </a:solidFill>
            <a:headEnd type="none" w="sm" len="sm"/>
            <a:tailEnd type="arrow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32" name="Group 32"/>
          <p:cNvGrpSpPr/>
          <p:nvPr/>
        </p:nvGrpSpPr>
        <p:grpSpPr>
          <a:xfrm>
            <a:off x="6669240" y="6934059"/>
            <a:ext cx="1528906" cy="702138"/>
            <a:chOff x="0" y="0"/>
            <a:chExt cx="2038541" cy="93618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38541" cy="936184"/>
            </a:xfrm>
            <a:custGeom>
              <a:avLst/>
              <a:gdLst/>
              <a:ahLst/>
              <a:cxnLst/>
              <a:rect l="l" t="t" r="r" b="b"/>
              <a:pathLst>
                <a:path w="2038541" h="936184">
                  <a:moveTo>
                    <a:pt x="0" y="0"/>
                  </a:moveTo>
                  <a:lnTo>
                    <a:pt x="2038541" y="0"/>
                  </a:lnTo>
                  <a:lnTo>
                    <a:pt x="2038541" y="936184"/>
                  </a:lnTo>
                  <a:lnTo>
                    <a:pt x="0" y="936184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038541" cy="9647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80"/>
                </a:lnSpc>
              </a:pPr>
              <a:r>
                <a:rPr lang="en-US" sz="3500" b="1" dirty="0">
                  <a:solidFill>
                    <a:srgbClr val="7271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TCE/SC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672840" y="7697741"/>
            <a:ext cx="1528906" cy="702138"/>
            <a:chOff x="0" y="0"/>
            <a:chExt cx="2038541" cy="93618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38541" cy="936184"/>
            </a:xfrm>
            <a:custGeom>
              <a:avLst/>
              <a:gdLst/>
              <a:ahLst/>
              <a:cxnLst/>
              <a:rect l="l" t="t" r="r" b="b"/>
              <a:pathLst>
                <a:path w="2038541" h="936184">
                  <a:moveTo>
                    <a:pt x="0" y="0"/>
                  </a:moveTo>
                  <a:lnTo>
                    <a:pt x="2038541" y="0"/>
                  </a:lnTo>
                  <a:lnTo>
                    <a:pt x="2038541" y="936184"/>
                  </a:lnTo>
                  <a:lnTo>
                    <a:pt x="0" y="936184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038541" cy="9647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80"/>
                </a:lnSpc>
              </a:pPr>
              <a:r>
                <a:rPr lang="en-US" sz="3500" b="1" dirty="0">
                  <a:solidFill>
                    <a:srgbClr val="7271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MP/SC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>
            <a:off x="8131116" y="7159018"/>
            <a:ext cx="533293" cy="0"/>
          </a:xfrm>
          <a:prstGeom prst="line">
            <a:avLst/>
          </a:prstGeom>
          <a:ln w="19050" cap="rnd">
            <a:solidFill>
              <a:srgbClr val="32333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39" name="AutoShape 39"/>
          <p:cNvSpPr/>
          <p:nvPr/>
        </p:nvSpPr>
        <p:spPr>
          <a:xfrm>
            <a:off x="8113530" y="7915036"/>
            <a:ext cx="550879" cy="0"/>
          </a:xfrm>
          <a:prstGeom prst="line">
            <a:avLst/>
          </a:prstGeom>
          <a:ln w="19050" cap="rnd">
            <a:solidFill>
              <a:srgbClr val="32333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0" name="Group 40"/>
          <p:cNvGrpSpPr/>
          <p:nvPr/>
        </p:nvGrpSpPr>
        <p:grpSpPr>
          <a:xfrm>
            <a:off x="8807685" y="6956830"/>
            <a:ext cx="3726628" cy="660581"/>
            <a:chOff x="0" y="0"/>
            <a:chExt cx="4968837" cy="8807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968837" cy="880775"/>
            </a:xfrm>
            <a:custGeom>
              <a:avLst/>
              <a:gdLst/>
              <a:ahLst/>
              <a:cxnLst/>
              <a:rect l="l" t="t" r="r" b="b"/>
              <a:pathLst>
                <a:path w="4968837" h="880775">
                  <a:moveTo>
                    <a:pt x="0" y="0"/>
                  </a:moveTo>
                  <a:lnTo>
                    <a:pt x="4968837" y="0"/>
                  </a:lnTo>
                  <a:lnTo>
                    <a:pt x="4968837" y="880775"/>
                  </a:lnTo>
                  <a:lnTo>
                    <a:pt x="0" y="880775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4968837" cy="909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4"/>
                </a:lnSpc>
              </a:pPr>
              <a:r>
                <a:rPr lang="en-US" sz="3300" b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PREJUÍZO AO ERÁRIO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811285" y="7716791"/>
            <a:ext cx="6600571" cy="660581"/>
            <a:chOff x="0" y="0"/>
            <a:chExt cx="8800762" cy="8807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800761" cy="880775"/>
            </a:xfrm>
            <a:custGeom>
              <a:avLst/>
              <a:gdLst/>
              <a:ahLst/>
              <a:cxnLst/>
              <a:rect l="l" t="t" r="r" b="b"/>
              <a:pathLst>
                <a:path w="8800761" h="880775">
                  <a:moveTo>
                    <a:pt x="0" y="0"/>
                  </a:moveTo>
                  <a:lnTo>
                    <a:pt x="8800761" y="0"/>
                  </a:lnTo>
                  <a:lnTo>
                    <a:pt x="8800761" y="880775"/>
                  </a:lnTo>
                  <a:lnTo>
                    <a:pt x="0" y="880775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8800762" cy="909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4"/>
                </a:lnSpc>
              </a:pPr>
              <a:r>
                <a:rPr lang="en-US" sz="3300" b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IMPROBIDADE ADMINISTRATIVA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901067" y="6985901"/>
            <a:ext cx="3980211" cy="660581"/>
            <a:chOff x="0" y="0"/>
            <a:chExt cx="5306948" cy="88077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306948" cy="880775"/>
            </a:xfrm>
            <a:custGeom>
              <a:avLst/>
              <a:gdLst/>
              <a:ahLst/>
              <a:cxnLst/>
              <a:rect l="l" t="t" r="r" b="b"/>
              <a:pathLst>
                <a:path w="5306948" h="880775">
                  <a:moveTo>
                    <a:pt x="0" y="0"/>
                  </a:moveTo>
                  <a:lnTo>
                    <a:pt x="5306948" y="0"/>
                  </a:lnTo>
                  <a:lnTo>
                    <a:pt x="5306948" y="880775"/>
                  </a:lnTo>
                  <a:lnTo>
                    <a:pt x="0" y="880775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5306948" cy="8998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84"/>
                </a:lnSpc>
              </a:pPr>
              <a:r>
                <a:rPr lang="en-US" sz="2300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en-US" sz="2300" b="1" dirty="0" err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dolo</a:t>
              </a:r>
              <a:r>
                <a:rPr lang="en-US" sz="2300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300" b="1" dirty="0" err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ou</a:t>
              </a:r>
              <a:r>
                <a:rPr lang="en-US" sz="2300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culpa grave)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4438643" y="7757462"/>
            <a:ext cx="1074569" cy="478784"/>
            <a:chOff x="0" y="0"/>
            <a:chExt cx="1432759" cy="63837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32759" cy="638379"/>
            </a:xfrm>
            <a:custGeom>
              <a:avLst/>
              <a:gdLst/>
              <a:ahLst/>
              <a:cxnLst/>
              <a:rect l="l" t="t" r="r" b="b"/>
              <a:pathLst>
                <a:path w="1432759" h="638379">
                  <a:moveTo>
                    <a:pt x="0" y="0"/>
                  </a:moveTo>
                  <a:lnTo>
                    <a:pt x="1432759" y="0"/>
                  </a:lnTo>
                  <a:lnTo>
                    <a:pt x="1432759" y="638379"/>
                  </a:lnTo>
                  <a:lnTo>
                    <a:pt x="0" y="638379"/>
                  </a:lnTo>
                  <a:close/>
                </a:path>
              </a:pathLst>
            </a:custGeom>
            <a:solidFill>
              <a:srgbClr val="80808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1432759" cy="6574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84"/>
                </a:lnSpc>
              </a:pPr>
              <a:r>
                <a:rPr lang="en-US" sz="2300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en-US" sz="2300" b="1" dirty="0" err="1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dolo</a:t>
              </a:r>
              <a:r>
                <a:rPr lang="en-US" sz="2300" b="1" dirty="0">
                  <a:solidFill>
                    <a:srgbClr val="9408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24 c/c art. 25</a:t>
              </a:r>
            </a:p>
          </p:txBody>
        </p:sp>
      </p:grp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59ED69E8-52F8-F92A-1167-F8EC4B7BB1B2}"/>
              </a:ext>
            </a:extLst>
          </p:cNvPr>
          <p:cNvCxnSpPr>
            <a:cxnSpLocks/>
          </p:cNvCxnSpPr>
          <p:nvPr/>
        </p:nvCxnSpPr>
        <p:spPr>
          <a:xfrm>
            <a:off x="5903748" y="7594317"/>
            <a:ext cx="668341" cy="362238"/>
          </a:xfrm>
          <a:prstGeom prst="bentConnector3">
            <a:avLst>
              <a:gd name="adj1" fmla="val 50000"/>
            </a:avLst>
          </a:prstGeom>
          <a:ln>
            <a:solidFill>
              <a:srgbClr val="3C567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ector: Angulado 70">
            <a:extLst>
              <a:ext uri="{FF2B5EF4-FFF2-40B4-BE49-F238E27FC236}">
                <a16:creationId xmlns:a16="http://schemas.microsoft.com/office/drawing/2014/main" id="{284E0119-862F-257E-AD71-CF944FAE99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11578" y="5051320"/>
            <a:ext cx="1131496" cy="706253"/>
          </a:xfrm>
          <a:prstGeom prst="bentConnector3">
            <a:avLst>
              <a:gd name="adj1" fmla="val 100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FF0229B7-C98E-3083-34AD-C5ED600BCC01}"/>
              </a:ext>
            </a:extLst>
          </p:cNvPr>
          <p:cNvCxnSpPr>
            <a:cxnSpLocks/>
          </p:cNvCxnSpPr>
          <p:nvPr/>
        </p:nvCxnSpPr>
        <p:spPr>
          <a:xfrm flipV="1">
            <a:off x="5889257" y="7149953"/>
            <a:ext cx="682832" cy="364165"/>
          </a:xfrm>
          <a:prstGeom prst="bentConnector3">
            <a:avLst>
              <a:gd name="adj1" fmla="val 50000"/>
            </a:avLst>
          </a:prstGeom>
          <a:ln>
            <a:solidFill>
              <a:srgbClr val="3C567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16">
            <a:extLst>
              <a:ext uri="{FF2B5EF4-FFF2-40B4-BE49-F238E27FC236}">
                <a16:creationId xmlns:a16="http://schemas.microsoft.com/office/drawing/2014/main" id="{BF342C90-3EA4-0E85-281F-BED772FF7F47}"/>
              </a:ext>
            </a:extLst>
          </p:cNvPr>
          <p:cNvGrpSpPr/>
          <p:nvPr/>
        </p:nvGrpSpPr>
        <p:grpSpPr>
          <a:xfrm>
            <a:off x="1143001" y="7076696"/>
            <a:ext cx="4760748" cy="879859"/>
            <a:chOff x="0" y="0"/>
            <a:chExt cx="1125459" cy="307113"/>
          </a:xfrm>
        </p:grpSpPr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A83936DB-F5D7-942B-00A3-DB009383FE55}"/>
                </a:ext>
              </a:extLst>
            </p:cNvPr>
            <p:cNvSpPr/>
            <p:nvPr/>
          </p:nvSpPr>
          <p:spPr>
            <a:xfrm>
              <a:off x="0" y="0"/>
              <a:ext cx="1125459" cy="307113"/>
            </a:xfrm>
            <a:custGeom>
              <a:avLst/>
              <a:gdLst/>
              <a:ahLst/>
              <a:cxnLst/>
              <a:rect l="l" t="t" r="r" b="b"/>
              <a:pathLst>
                <a:path w="1125459" h="307113">
                  <a:moveTo>
                    <a:pt x="0" y="0"/>
                  </a:moveTo>
                  <a:lnTo>
                    <a:pt x="1125459" y="0"/>
                  </a:lnTo>
                  <a:lnTo>
                    <a:pt x="1125459" y="307113"/>
                  </a:lnTo>
                  <a:lnTo>
                    <a:pt x="0" y="307113"/>
                  </a:lnTo>
                  <a:close/>
                </a:path>
              </a:pathLst>
            </a:custGeom>
            <a:solidFill>
              <a:srgbClr val="3C5679"/>
            </a:solidFill>
            <a:ln>
              <a:solidFill>
                <a:schemeClr val="tx2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TextBox 18">
              <a:extLst>
                <a:ext uri="{FF2B5EF4-FFF2-40B4-BE49-F238E27FC236}">
                  <a16:creationId xmlns:a16="http://schemas.microsoft.com/office/drawing/2014/main" id="{0FD27FCC-4677-1473-965F-44913AD02810}"/>
                </a:ext>
              </a:extLst>
            </p:cNvPr>
            <p:cNvSpPr txBox="1"/>
            <p:nvPr/>
          </p:nvSpPr>
          <p:spPr>
            <a:xfrm>
              <a:off x="0" y="2710"/>
              <a:ext cx="1125459" cy="30440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99"/>
                </a:lnSpc>
              </a:pPr>
              <a:r>
                <a:rPr lang="en-US" sz="39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RESPONSABILIZAÇÃO</a:t>
              </a:r>
            </a:p>
          </p:txBody>
        </p:sp>
      </p:grpSp>
      <p:sp>
        <p:nvSpPr>
          <p:cNvPr id="29" name="Freeform 3">
            <a:extLst>
              <a:ext uri="{FF2B5EF4-FFF2-40B4-BE49-F238E27FC236}">
                <a16:creationId xmlns:a16="http://schemas.microsoft.com/office/drawing/2014/main" id="{CE595558-ABDB-0713-EAC6-54C82747522D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37A1F005-48CF-A5F9-723A-ECB13444F814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3255-7A84-7CE2-41C6-2103CF52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9F22F3-EFEE-56B9-C1F7-2F3EDBD14250}"/>
              </a:ext>
            </a:extLst>
          </p:cNvPr>
          <p:cNvSpPr/>
          <p:nvPr/>
        </p:nvSpPr>
        <p:spPr>
          <a:xfrm>
            <a:off x="0" y="199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7DC6DD-539E-D471-CDEB-29C596B4223B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FB0E8C4-FECD-A784-99BA-3DE51B79C4CA}"/>
              </a:ext>
            </a:extLst>
          </p:cNvPr>
          <p:cNvGrpSpPr/>
          <p:nvPr/>
        </p:nvGrpSpPr>
        <p:grpSpPr>
          <a:xfrm>
            <a:off x="8722320" y="3753803"/>
            <a:ext cx="1038068" cy="1008497"/>
            <a:chOff x="0" y="0"/>
            <a:chExt cx="1384091" cy="134466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85BCF0C-A91C-BC1C-C18F-BC58D6CF6340}"/>
                </a:ext>
              </a:extLst>
            </p:cNvPr>
            <p:cNvSpPr/>
            <p:nvPr/>
          </p:nvSpPr>
          <p:spPr>
            <a:xfrm>
              <a:off x="0" y="0"/>
              <a:ext cx="1384091" cy="1344662"/>
            </a:xfrm>
            <a:custGeom>
              <a:avLst/>
              <a:gdLst/>
              <a:ahLst/>
              <a:cxnLst/>
              <a:rect l="l" t="t" r="r" b="b"/>
              <a:pathLst>
                <a:path w="1384091" h="1344662">
                  <a:moveTo>
                    <a:pt x="0" y="0"/>
                  </a:moveTo>
                  <a:lnTo>
                    <a:pt x="1384091" y="0"/>
                  </a:lnTo>
                  <a:lnTo>
                    <a:pt x="1384091" y="1344662"/>
                  </a:lnTo>
                  <a:lnTo>
                    <a:pt x="0" y="134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FC6501C-7286-658A-2B70-F1CBA8B49B38}"/>
                </a:ext>
              </a:extLst>
            </p:cNvPr>
            <p:cNvSpPr txBox="1"/>
            <p:nvPr/>
          </p:nvSpPr>
          <p:spPr>
            <a:xfrm>
              <a:off x="0" y="-57150"/>
              <a:ext cx="1384091" cy="14018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5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75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C7BB667-BE7E-53DD-8DBC-A3FDBB0667B6}"/>
              </a:ext>
            </a:extLst>
          </p:cNvPr>
          <p:cNvGrpSpPr/>
          <p:nvPr/>
        </p:nvGrpSpPr>
        <p:grpSpPr>
          <a:xfrm>
            <a:off x="11624159" y="6904803"/>
            <a:ext cx="1038068" cy="1008497"/>
            <a:chOff x="0" y="0"/>
            <a:chExt cx="1384091" cy="134466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0D4C2F2-B192-CA7F-0105-5E5F40CE0BDB}"/>
                </a:ext>
              </a:extLst>
            </p:cNvPr>
            <p:cNvSpPr/>
            <p:nvPr/>
          </p:nvSpPr>
          <p:spPr>
            <a:xfrm>
              <a:off x="0" y="0"/>
              <a:ext cx="1384091" cy="1344662"/>
            </a:xfrm>
            <a:custGeom>
              <a:avLst/>
              <a:gdLst/>
              <a:ahLst/>
              <a:cxnLst/>
              <a:rect l="l" t="t" r="r" b="b"/>
              <a:pathLst>
                <a:path w="1384091" h="1344662">
                  <a:moveTo>
                    <a:pt x="0" y="0"/>
                  </a:moveTo>
                  <a:lnTo>
                    <a:pt x="1384091" y="0"/>
                  </a:lnTo>
                  <a:lnTo>
                    <a:pt x="1384091" y="1344662"/>
                  </a:lnTo>
                  <a:lnTo>
                    <a:pt x="0" y="134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829C305-AA38-84E6-5173-EF4A9483D99E}"/>
                </a:ext>
              </a:extLst>
            </p:cNvPr>
            <p:cNvSpPr txBox="1"/>
            <p:nvPr/>
          </p:nvSpPr>
          <p:spPr>
            <a:xfrm>
              <a:off x="0" y="-57150"/>
              <a:ext cx="1384091" cy="14018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5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220</a:t>
              </a:r>
            </a:p>
          </p:txBody>
        </p:sp>
      </p:grp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EE14FE89-8118-399A-BFF3-3CAD5632B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85718"/>
              </p:ext>
            </p:extLst>
          </p:nvPr>
        </p:nvGraphicFramePr>
        <p:xfrm>
          <a:off x="6272127" y="2668789"/>
          <a:ext cx="9143074" cy="673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1">
            <a:extLst>
              <a:ext uri="{FF2B5EF4-FFF2-40B4-BE49-F238E27FC236}">
                <a16:creationId xmlns:a16="http://schemas.microsoft.com/office/drawing/2014/main" id="{D67738AD-1354-4617-E03C-2DC86696D599}"/>
              </a:ext>
            </a:extLst>
          </p:cNvPr>
          <p:cNvSpPr txBox="1"/>
          <p:nvPr/>
        </p:nvSpPr>
        <p:spPr>
          <a:xfrm>
            <a:off x="3957543" y="7375708"/>
            <a:ext cx="4152314" cy="9222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 OU MAIS EXECUÇÕES</a:t>
            </a:r>
          </a:p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76,3%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D671121-F6BD-33B7-A5F4-C2FBD61FF197}"/>
              </a:ext>
            </a:extLst>
          </p:cNvPr>
          <p:cNvGrpSpPr/>
          <p:nvPr/>
        </p:nvGrpSpPr>
        <p:grpSpPr>
          <a:xfrm>
            <a:off x="1286203" y="2403197"/>
            <a:ext cx="6638597" cy="1350606"/>
            <a:chOff x="0" y="0"/>
            <a:chExt cx="2024615" cy="69534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5062D9D-E4DA-7107-4446-3B9501B3DFD8}"/>
                </a:ext>
              </a:extLst>
            </p:cNvPr>
            <p:cNvSpPr/>
            <p:nvPr/>
          </p:nvSpPr>
          <p:spPr>
            <a:xfrm>
              <a:off x="0" y="0"/>
              <a:ext cx="1987367" cy="695349"/>
            </a:xfrm>
            <a:custGeom>
              <a:avLst/>
              <a:gdLst/>
              <a:ahLst/>
              <a:cxnLst/>
              <a:rect l="l" t="t" r="r" b="b"/>
              <a:pathLst>
                <a:path w="1987367" h="695349">
                  <a:moveTo>
                    <a:pt x="0" y="0"/>
                  </a:moveTo>
                  <a:lnTo>
                    <a:pt x="1987367" y="0"/>
                  </a:lnTo>
                  <a:lnTo>
                    <a:pt x="1987367" y="695349"/>
                  </a:lnTo>
                  <a:lnTo>
                    <a:pt x="0" y="69534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9C9E760-FC0F-CB90-3D0A-74C101A25ADA}"/>
                </a:ext>
              </a:extLst>
            </p:cNvPr>
            <p:cNvSpPr txBox="1"/>
            <p:nvPr/>
          </p:nvSpPr>
          <p:spPr>
            <a:xfrm>
              <a:off x="0" y="0"/>
              <a:ext cx="2024615" cy="695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AJUIZAMENTO DE EXECUÇÃO FISCAL ENTRE 2021 E 2023</a:t>
              </a: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389CDD38-0B96-E67D-8C14-29493EE52F6F}"/>
              </a:ext>
            </a:extLst>
          </p:cNvPr>
          <p:cNvSpPr txBox="1"/>
          <p:nvPr/>
        </p:nvSpPr>
        <p:spPr>
          <a:xfrm>
            <a:off x="11262887" y="2689610"/>
            <a:ext cx="4152314" cy="9222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NENHUMA EXECUÇÃO</a:t>
            </a:r>
          </a:p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rgbClr val="7271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23,7%</a:t>
            </a: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04083CDB-B343-E0D1-272B-33D87BD51F40}"/>
              </a:ext>
            </a:extLst>
          </p:cNvPr>
          <p:cNvSpPr/>
          <p:nvPr/>
        </p:nvSpPr>
        <p:spPr>
          <a:xfrm>
            <a:off x="1220946" y="1104900"/>
            <a:ext cx="14435387" cy="876010"/>
          </a:xfrm>
          <a:custGeom>
            <a:avLst/>
            <a:gdLst/>
            <a:ahLst/>
            <a:cxnLst/>
            <a:rect l="l" t="t" r="r" b="b"/>
            <a:pathLst>
              <a:path w="19247182" h="1740555">
                <a:moveTo>
                  <a:pt x="0" y="0"/>
                </a:moveTo>
                <a:lnTo>
                  <a:pt x="19247182" y="0"/>
                </a:lnTo>
                <a:lnTo>
                  <a:pt x="19247182" y="1740555"/>
                </a:lnTo>
                <a:lnTo>
                  <a:pt x="0" y="17405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20792B39-0D34-7BA3-23F9-D2224A7D1530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B256F86-FD4C-38ED-A7C0-855A1C3C1E0C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</a:t>
            </a:r>
          </a:p>
        </p:txBody>
      </p:sp>
    </p:spTree>
    <p:extLst>
      <p:ext uri="{BB962C8B-B14F-4D97-AF65-F5344CB8AC3E}">
        <p14:creationId xmlns:p14="http://schemas.microsoft.com/office/powerpoint/2010/main" val="1965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" y="8315325"/>
            <a:ext cx="18286696" cy="1971675"/>
          </a:xfrm>
          <a:custGeom>
            <a:avLst/>
            <a:gdLst/>
            <a:ahLst/>
            <a:cxnLst/>
            <a:rect l="l" t="t" r="r" b="b"/>
            <a:pathLst>
              <a:path w="18286696" h="1971675">
                <a:moveTo>
                  <a:pt x="0" y="0"/>
                </a:moveTo>
                <a:lnTo>
                  <a:pt x="18286697" y="0"/>
                </a:lnTo>
                <a:lnTo>
                  <a:pt x="18286697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1787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00188" y="7872412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02000" y="0"/>
            <a:ext cx="2285347" cy="10287000"/>
          </a:xfrm>
          <a:custGeom>
            <a:avLst/>
            <a:gdLst/>
            <a:ahLst/>
            <a:cxnLst/>
            <a:rect l="l" t="t" r="r" b="b"/>
            <a:pathLst>
              <a:path w="2285347" h="10287000">
                <a:moveTo>
                  <a:pt x="0" y="0"/>
                </a:moveTo>
                <a:lnTo>
                  <a:pt x="2285348" y="0"/>
                </a:lnTo>
                <a:lnTo>
                  <a:pt x="22853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0192" b="-1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9143998" y="8988516"/>
            <a:ext cx="6528711" cy="727122"/>
            <a:chOff x="0" y="0"/>
            <a:chExt cx="8704948" cy="9694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4948" cy="969496"/>
            </a:xfrm>
            <a:custGeom>
              <a:avLst/>
              <a:gdLst/>
              <a:ahLst/>
              <a:cxnLst/>
              <a:rect l="l" t="t" r="r" b="b"/>
              <a:pathLst>
                <a:path w="8704948" h="969496">
                  <a:moveTo>
                    <a:pt x="0" y="0"/>
                  </a:moveTo>
                  <a:lnTo>
                    <a:pt x="8704948" y="0"/>
                  </a:lnTo>
                  <a:lnTo>
                    <a:pt x="8704948" y="969496"/>
                  </a:lnTo>
                  <a:lnTo>
                    <a:pt x="0" y="96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704948" cy="1064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95"/>
                </a:lnSpc>
              </a:pPr>
              <a:r>
                <a:rPr lang="en-US" sz="1275" b="1" spc="149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© 2025 - ICON - TCESC</a:t>
              </a: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Instituto de Contas</a:t>
              </a:r>
            </a:p>
            <a:p>
              <a:pPr algn="r">
                <a:lnSpc>
                  <a:spcPts val="2295"/>
                </a:lnSpc>
              </a:pP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 Integrante Organizacional do Tribunal de Contas de Santa Catarina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130588" y="0"/>
            <a:ext cx="2156760" cy="10287000"/>
          </a:xfrm>
          <a:custGeom>
            <a:avLst/>
            <a:gdLst/>
            <a:ahLst/>
            <a:cxnLst/>
            <a:rect l="l" t="t" r="r" b="b"/>
            <a:pathLst>
              <a:path w="2156760" h="10287000">
                <a:moveTo>
                  <a:pt x="0" y="0"/>
                </a:moveTo>
                <a:lnTo>
                  <a:pt x="2156760" y="0"/>
                </a:lnTo>
                <a:lnTo>
                  <a:pt x="215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383" b="-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602537" y="4360193"/>
            <a:ext cx="13351695" cy="2313801"/>
            <a:chOff x="0" y="0"/>
            <a:chExt cx="17802260" cy="30850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02261" cy="3085068"/>
            </a:xfrm>
            <a:custGeom>
              <a:avLst/>
              <a:gdLst/>
              <a:ahLst/>
              <a:cxnLst/>
              <a:rect l="l" t="t" r="r" b="b"/>
              <a:pathLst>
                <a:path w="17802261" h="3085068">
                  <a:moveTo>
                    <a:pt x="0" y="0"/>
                  </a:moveTo>
                  <a:lnTo>
                    <a:pt x="17802261" y="0"/>
                  </a:lnTo>
                  <a:lnTo>
                    <a:pt x="17802261" y="3085068"/>
                  </a:lnTo>
                  <a:lnTo>
                    <a:pt x="0" y="3085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14300"/>
              <a:ext cx="17802260" cy="31993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2419"/>
                </a:lnSpc>
              </a:pPr>
              <a:r>
                <a:rPr lang="en-US" sz="11499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RESPONSABILIZAÇÃO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2537" y="5474231"/>
            <a:ext cx="12882607" cy="1900898"/>
            <a:chOff x="0" y="-854956"/>
            <a:chExt cx="17176809" cy="25345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51409" cy="1679574"/>
            </a:xfrm>
            <a:custGeom>
              <a:avLst/>
              <a:gdLst/>
              <a:ahLst/>
              <a:cxnLst/>
              <a:rect l="l" t="t" r="r" b="b"/>
              <a:pathLst>
                <a:path w="17151409" h="1679574">
                  <a:moveTo>
                    <a:pt x="0" y="0"/>
                  </a:moveTo>
                  <a:lnTo>
                    <a:pt x="17151409" y="0"/>
                  </a:lnTo>
                  <a:lnTo>
                    <a:pt x="17151409" y="1679574"/>
                  </a:lnTo>
                  <a:lnTo>
                    <a:pt x="0" y="1679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400" y="-854956"/>
              <a:ext cx="17151409" cy="17176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perante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 Tribunal de Contas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9203744" y="3274985"/>
            <a:ext cx="1849460" cy="12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4"/>
              </a:lnSpc>
            </a:pPr>
            <a:r>
              <a:rPr lang="en-US" sz="774" spc="-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 this chart to explain a science topic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20946" y="2280358"/>
            <a:ext cx="14171454" cy="804128"/>
            <a:chOff x="0" y="-9889"/>
            <a:chExt cx="4829545" cy="2806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9545" cy="270790"/>
            </a:xfrm>
            <a:custGeom>
              <a:avLst/>
              <a:gdLst/>
              <a:ahLst/>
              <a:cxnLst/>
              <a:rect l="l" t="t" r="r" b="b"/>
              <a:pathLst>
                <a:path w="4829545" h="270790">
                  <a:moveTo>
                    <a:pt x="0" y="0"/>
                  </a:moveTo>
                  <a:lnTo>
                    <a:pt x="4829545" y="0"/>
                  </a:lnTo>
                  <a:lnTo>
                    <a:pt x="4829545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889"/>
              <a:ext cx="4829545" cy="280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 MÍNIMO PARA AJUIZAMENTO DEFINIDO PELA IN TC 36/2024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86276" y="2826026"/>
            <a:ext cx="7568618" cy="77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407630" y="4059299"/>
            <a:ext cx="1685030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b="1" spc="128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x R$ 1.000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442998" y="5703920"/>
            <a:ext cx="13614294" cy="1031840"/>
          </a:xfrm>
          <a:prstGeom prst="rect">
            <a:avLst/>
          </a:prstGeom>
          <a:solidFill>
            <a:srgbClr val="677D99"/>
          </a:solidFill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>
            <a:off x="1442998" y="5703920"/>
            <a:ext cx="7649662" cy="103184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 rot="-8100000">
            <a:off x="8727558" y="5864846"/>
            <a:ext cx="730205" cy="729037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42998" y="5861737"/>
            <a:ext cx="764966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ENTRE 170.000,01 E 400.000,00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08580" y="5861737"/>
            <a:ext cx="544871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1,5 SALÁRIO MÍNIMO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442998" y="4599566"/>
            <a:ext cx="13614294" cy="1031840"/>
          </a:xfrm>
          <a:prstGeom prst="rect">
            <a:avLst/>
          </a:prstGeom>
          <a:solidFill>
            <a:srgbClr val="677D99"/>
          </a:solidFill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>
            <a:off x="1442998" y="4599566"/>
            <a:ext cx="7649662" cy="103184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23" name="Group 23"/>
          <p:cNvGrpSpPr/>
          <p:nvPr/>
        </p:nvGrpSpPr>
        <p:grpSpPr>
          <a:xfrm rot="-8100000">
            <a:off x="8727558" y="4760492"/>
            <a:ext cx="730205" cy="729037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42998" y="4757383"/>
            <a:ext cx="764966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ATÉ 170.000,00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08580" y="4813452"/>
            <a:ext cx="544871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 SALÁRIO MÍNIMO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453547" y="6808274"/>
            <a:ext cx="13614294" cy="1031840"/>
          </a:xfrm>
          <a:prstGeom prst="rect">
            <a:avLst/>
          </a:prstGeom>
          <a:solidFill>
            <a:srgbClr val="677D99"/>
          </a:solidFill>
        </p:spPr>
        <p:txBody>
          <a:bodyPr/>
          <a:lstStyle/>
          <a:p>
            <a:endParaRPr lang="pt-BR"/>
          </a:p>
        </p:txBody>
      </p:sp>
      <p:sp>
        <p:nvSpPr>
          <p:cNvPr id="28" name="AutoShape 28"/>
          <p:cNvSpPr/>
          <p:nvPr/>
        </p:nvSpPr>
        <p:spPr>
          <a:xfrm>
            <a:off x="1442998" y="6808274"/>
            <a:ext cx="7649662" cy="103184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29" name="Group 29"/>
          <p:cNvGrpSpPr/>
          <p:nvPr/>
        </p:nvGrpSpPr>
        <p:grpSpPr>
          <a:xfrm rot="-8100000">
            <a:off x="8734005" y="6959676"/>
            <a:ext cx="730205" cy="729037"/>
            <a:chOff x="0" y="0"/>
            <a:chExt cx="6350000" cy="6339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42998" y="6979302"/>
            <a:ext cx="764966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ACIMA DE 400.000,00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32026" y="6979302"/>
            <a:ext cx="5448712" cy="64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SALÁRIOS MÍNIMOS</a:t>
            </a:r>
          </a:p>
        </p:txBody>
      </p:sp>
      <p:sp>
        <p:nvSpPr>
          <p:cNvPr id="33" name="AutoShape 33"/>
          <p:cNvSpPr/>
          <p:nvPr/>
        </p:nvSpPr>
        <p:spPr>
          <a:xfrm>
            <a:off x="1442998" y="3473230"/>
            <a:ext cx="13614294" cy="1031840"/>
          </a:xfrm>
          <a:prstGeom prst="rect">
            <a:avLst/>
          </a:prstGeom>
          <a:solidFill>
            <a:srgbClr val="3C5679"/>
          </a:solidFill>
        </p:spPr>
        <p:txBody>
          <a:bodyPr/>
          <a:lstStyle/>
          <a:p>
            <a:endParaRPr lang="pt-BR"/>
          </a:p>
        </p:txBody>
      </p:sp>
      <p:sp>
        <p:nvSpPr>
          <p:cNvPr id="34" name="AutoShape 34"/>
          <p:cNvSpPr/>
          <p:nvPr/>
        </p:nvSpPr>
        <p:spPr>
          <a:xfrm>
            <a:off x="1442998" y="3473230"/>
            <a:ext cx="7649662" cy="1031840"/>
          </a:xfrm>
          <a:prstGeom prst="rect">
            <a:avLst/>
          </a:prstGeom>
          <a:solidFill>
            <a:srgbClr val="727171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5" name="Group 35"/>
          <p:cNvGrpSpPr/>
          <p:nvPr/>
        </p:nvGrpSpPr>
        <p:grpSpPr>
          <a:xfrm rot="-8100000">
            <a:off x="8727558" y="3634156"/>
            <a:ext cx="730205" cy="729037"/>
            <a:chOff x="0" y="0"/>
            <a:chExt cx="6350000" cy="63398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442998" y="3680083"/>
            <a:ext cx="7649662" cy="61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RCL*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08580" y="3741023"/>
            <a:ext cx="5448712" cy="63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VALOR MÍNIMO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43761" y="8736417"/>
            <a:ext cx="1685030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b="1" spc="128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x R$ 1.000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84815" y="8024774"/>
            <a:ext cx="1059214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* </a:t>
            </a:r>
            <a:r>
              <a:rPr lang="en-US" sz="2299" spc="128" dirty="0" err="1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Receita</a:t>
            </a: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 Corrente </a:t>
            </a:r>
            <a:r>
              <a:rPr lang="en-US" sz="2299" spc="128" dirty="0" err="1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Líquida</a:t>
            </a: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 (RCL) </a:t>
            </a:r>
            <a:r>
              <a:rPr lang="en-US" sz="2299" spc="128" dirty="0" err="1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auferida</a:t>
            </a: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 no </a:t>
            </a:r>
            <a:r>
              <a:rPr lang="en-US" sz="2299" spc="128" dirty="0" err="1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exercício</a:t>
            </a: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299" spc="128" dirty="0" err="1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imediatamente</a:t>
            </a:r>
            <a:r>
              <a:rPr lang="en-US" sz="2299" spc="128" dirty="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 anterior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21</a:t>
              </a:r>
            </a:p>
          </p:txBody>
        </p:sp>
      </p:grpSp>
      <p:sp>
        <p:nvSpPr>
          <p:cNvPr id="5" name="TextBox 40">
            <a:extLst>
              <a:ext uri="{FF2B5EF4-FFF2-40B4-BE49-F238E27FC236}">
                <a16:creationId xmlns:a16="http://schemas.microsoft.com/office/drawing/2014/main" id="{C6A6C195-572A-4002-7CF0-5FC02DFBF949}"/>
              </a:ext>
            </a:extLst>
          </p:cNvPr>
          <p:cNvSpPr txBox="1"/>
          <p:nvPr/>
        </p:nvSpPr>
        <p:spPr>
          <a:xfrm>
            <a:off x="7888756" y="4010052"/>
            <a:ext cx="2420701" cy="404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299" b="1" spc="128" dirty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x 1.000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72768F4-2111-DEA4-0441-F4FBB17B5CCD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B41B06B-8491-1FFE-DBC9-AD9FC80266CB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6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RESPONSABILIDADE PERANTE O TCE/SC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  <p:bldP spid="20" grpId="0"/>
      <p:bldP spid="21" grpId="0" animBg="1"/>
      <p:bldP spid="22" grpId="0" animBg="1"/>
      <p:bldP spid="25" grpId="0"/>
      <p:bldP spid="26" grpId="0"/>
      <p:bldP spid="27" grpId="0" animBg="1"/>
      <p:bldP spid="28" grpId="0" animBg="1"/>
      <p:bldP spid="31" grpId="0"/>
      <p:bldP spid="32" grpId="0"/>
      <p:bldP spid="33" grpId="0" animBg="1"/>
      <p:bldP spid="34" grpId="0" animBg="1"/>
      <p:bldP spid="37" grpId="0"/>
      <p:bldP spid="38" grpId="0"/>
      <p:bldP spid="4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16219714" y="255594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220946" y="682537"/>
            <a:ext cx="14435387" cy="1305416"/>
          </a:xfrm>
          <a:custGeom>
            <a:avLst/>
            <a:gdLst/>
            <a:ahLst/>
            <a:cxnLst/>
            <a:rect l="l" t="t" r="r" b="b"/>
            <a:pathLst>
              <a:path w="19247182" h="1740555">
                <a:moveTo>
                  <a:pt x="0" y="0"/>
                </a:moveTo>
                <a:lnTo>
                  <a:pt x="19247182" y="0"/>
                </a:lnTo>
                <a:lnTo>
                  <a:pt x="19247182" y="1740555"/>
                </a:lnTo>
                <a:lnTo>
                  <a:pt x="0" y="17405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8700" y="5143500"/>
            <a:ext cx="4475057" cy="1451805"/>
            <a:chOff x="0" y="0"/>
            <a:chExt cx="2645084" cy="8581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45084" cy="858122"/>
            </a:xfrm>
            <a:custGeom>
              <a:avLst/>
              <a:gdLst/>
              <a:ahLst/>
              <a:cxnLst/>
              <a:rect l="l" t="t" r="r" b="b"/>
              <a:pathLst>
                <a:path w="2645084" h="858122">
                  <a:moveTo>
                    <a:pt x="13840" y="0"/>
                  </a:moveTo>
                  <a:lnTo>
                    <a:pt x="2631244" y="0"/>
                  </a:lnTo>
                  <a:cubicBezTo>
                    <a:pt x="2634914" y="0"/>
                    <a:pt x="2638434" y="1458"/>
                    <a:pt x="2641030" y="4054"/>
                  </a:cubicBezTo>
                  <a:cubicBezTo>
                    <a:pt x="2643626" y="6649"/>
                    <a:pt x="2645084" y="10169"/>
                    <a:pt x="2645084" y="13840"/>
                  </a:cubicBezTo>
                  <a:lnTo>
                    <a:pt x="2645084" y="844282"/>
                  </a:lnTo>
                  <a:cubicBezTo>
                    <a:pt x="2645084" y="847953"/>
                    <a:pt x="2643626" y="851473"/>
                    <a:pt x="2641030" y="854069"/>
                  </a:cubicBezTo>
                  <a:cubicBezTo>
                    <a:pt x="2638434" y="856664"/>
                    <a:pt x="2634914" y="858122"/>
                    <a:pt x="2631244" y="858122"/>
                  </a:cubicBezTo>
                  <a:lnTo>
                    <a:pt x="13840" y="858122"/>
                  </a:lnTo>
                  <a:cubicBezTo>
                    <a:pt x="10169" y="858122"/>
                    <a:pt x="6649" y="856664"/>
                    <a:pt x="4054" y="854069"/>
                  </a:cubicBezTo>
                  <a:cubicBezTo>
                    <a:pt x="1458" y="851473"/>
                    <a:pt x="0" y="847953"/>
                    <a:pt x="0" y="844282"/>
                  </a:cubicBezTo>
                  <a:lnTo>
                    <a:pt x="0" y="13840"/>
                  </a:lnTo>
                  <a:cubicBezTo>
                    <a:pt x="0" y="10169"/>
                    <a:pt x="1458" y="6649"/>
                    <a:pt x="4054" y="4054"/>
                  </a:cubicBezTo>
                  <a:cubicBezTo>
                    <a:pt x="6649" y="1458"/>
                    <a:pt x="10169" y="0"/>
                    <a:pt x="13840" y="0"/>
                  </a:cubicBezTo>
                  <a:close/>
                </a:path>
              </a:pathLst>
            </a:custGeom>
            <a:solidFill>
              <a:srgbClr val="3C567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645084" cy="924797"/>
            </a:xfrm>
            <a:prstGeom prst="rect">
              <a:avLst/>
            </a:prstGeom>
          </p:spPr>
          <p:txBody>
            <a:bodyPr lIns="8832" tIns="8832" rIns="8832" bIns="8832" rtlCol="0" anchor="ctr"/>
            <a:lstStyle/>
            <a:p>
              <a:pPr marL="0" lvl="0" indent="0" algn="ctr">
                <a:lnSpc>
                  <a:spcPts val="3149"/>
                </a:lnSpc>
              </a:pPr>
              <a:r>
                <a:rPr lang="en-US" sz="2499" b="1" spc="92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LEI MUNICIPAL DEFINE VALOR MÍNIMO PARA EXECUÇÃO FISCAL?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03744" y="3274985"/>
            <a:ext cx="1849460" cy="12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4"/>
              </a:lnSpc>
            </a:pPr>
            <a:r>
              <a:rPr lang="en-US" sz="774" spc="-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 this chart to explain a science topic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748544" y="4232826"/>
            <a:ext cx="3775830" cy="1421161"/>
            <a:chOff x="0" y="0"/>
            <a:chExt cx="1620020" cy="6097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20020" cy="609749"/>
            </a:xfrm>
            <a:custGeom>
              <a:avLst/>
              <a:gdLst/>
              <a:ahLst/>
              <a:cxnLst/>
              <a:rect l="l" t="t" r="r" b="b"/>
              <a:pathLst>
                <a:path w="1620020" h="609749">
                  <a:moveTo>
                    <a:pt x="16403" y="0"/>
                  </a:moveTo>
                  <a:lnTo>
                    <a:pt x="1603617" y="0"/>
                  </a:lnTo>
                  <a:cubicBezTo>
                    <a:pt x="1607968" y="0"/>
                    <a:pt x="1612140" y="1728"/>
                    <a:pt x="1615216" y="4804"/>
                  </a:cubicBezTo>
                  <a:cubicBezTo>
                    <a:pt x="1618292" y="7881"/>
                    <a:pt x="1620020" y="12053"/>
                    <a:pt x="1620020" y="16403"/>
                  </a:cubicBezTo>
                  <a:lnTo>
                    <a:pt x="1620020" y="593346"/>
                  </a:lnTo>
                  <a:cubicBezTo>
                    <a:pt x="1620020" y="597697"/>
                    <a:pt x="1618292" y="601869"/>
                    <a:pt x="1615216" y="604945"/>
                  </a:cubicBezTo>
                  <a:cubicBezTo>
                    <a:pt x="1612140" y="608021"/>
                    <a:pt x="1607968" y="609749"/>
                    <a:pt x="1603617" y="609749"/>
                  </a:cubicBezTo>
                  <a:lnTo>
                    <a:pt x="16403" y="609749"/>
                  </a:lnTo>
                  <a:cubicBezTo>
                    <a:pt x="12053" y="609749"/>
                    <a:pt x="7881" y="608021"/>
                    <a:pt x="4804" y="604945"/>
                  </a:cubicBezTo>
                  <a:cubicBezTo>
                    <a:pt x="1728" y="601869"/>
                    <a:pt x="0" y="597697"/>
                    <a:pt x="0" y="593346"/>
                  </a:cubicBezTo>
                  <a:lnTo>
                    <a:pt x="0" y="16403"/>
                  </a:lnTo>
                  <a:cubicBezTo>
                    <a:pt x="0" y="12053"/>
                    <a:pt x="1728" y="7881"/>
                    <a:pt x="4804" y="4804"/>
                  </a:cubicBezTo>
                  <a:cubicBezTo>
                    <a:pt x="7881" y="1728"/>
                    <a:pt x="12053" y="0"/>
                    <a:pt x="16403" y="0"/>
                  </a:cubicBezTo>
                  <a:close/>
                </a:path>
              </a:pathLst>
            </a:custGeom>
            <a:solidFill>
              <a:srgbClr val="94082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620020" cy="657374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 MÍNIMO DEFINIDO NA IN TC 36/2024 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55046" y="2646299"/>
            <a:ext cx="3775830" cy="1380898"/>
            <a:chOff x="0" y="0"/>
            <a:chExt cx="1620020" cy="5924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20020" cy="592475"/>
            </a:xfrm>
            <a:custGeom>
              <a:avLst/>
              <a:gdLst/>
              <a:ahLst/>
              <a:cxnLst/>
              <a:rect l="l" t="t" r="r" b="b"/>
              <a:pathLst>
                <a:path w="1620020" h="592475">
                  <a:moveTo>
                    <a:pt x="16403" y="0"/>
                  </a:moveTo>
                  <a:lnTo>
                    <a:pt x="1603617" y="0"/>
                  </a:lnTo>
                  <a:cubicBezTo>
                    <a:pt x="1607968" y="0"/>
                    <a:pt x="1612140" y="1728"/>
                    <a:pt x="1615216" y="4804"/>
                  </a:cubicBezTo>
                  <a:cubicBezTo>
                    <a:pt x="1618292" y="7881"/>
                    <a:pt x="1620020" y="12053"/>
                    <a:pt x="1620020" y="16403"/>
                  </a:cubicBezTo>
                  <a:lnTo>
                    <a:pt x="1620020" y="576072"/>
                  </a:lnTo>
                  <a:cubicBezTo>
                    <a:pt x="1620020" y="580422"/>
                    <a:pt x="1618292" y="584594"/>
                    <a:pt x="1615216" y="587670"/>
                  </a:cubicBezTo>
                  <a:cubicBezTo>
                    <a:pt x="1612140" y="590746"/>
                    <a:pt x="1607968" y="592475"/>
                    <a:pt x="1603617" y="592475"/>
                  </a:cubicBezTo>
                  <a:lnTo>
                    <a:pt x="16403" y="592475"/>
                  </a:lnTo>
                  <a:cubicBezTo>
                    <a:pt x="12053" y="592475"/>
                    <a:pt x="7881" y="590746"/>
                    <a:pt x="4804" y="587670"/>
                  </a:cubicBezTo>
                  <a:cubicBezTo>
                    <a:pt x="1728" y="584594"/>
                    <a:pt x="0" y="580422"/>
                    <a:pt x="0" y="576072"/>
                  </a:cubicBezTo>
                  <a:lnTo>
                    <a:pt x="0" y="16403"/>
                  </a:lnTo>
                  <a:cubicBezTo>
                    <a:pt x="0" y="12053"/>
                    <a:pt x="1728" y="7881"/>
                    <a:pt x="4804" y="4804"/>
                  </a:cubicBezTo>
                  <a:cubicBezTo>
                    <a:pt x="7881" y="1728"/>
                    <a:pt x="12053" y="0"/>
                    <a:pt x="16403" y="0"/>
                  </a:cubicBezTo>
                  <a:close/>
                </a:path>
              </a:pathLst>
            </a:custGeom>
            <a:solidFill>
              <a:srgbClr val="2F73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620020" cy="6401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 MÍNIMO DEFINO PELO ENTE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47298" y="6612445"/>
            <a:ext cx="5073359" cy="1438240"/>
            <a:chOff x="0" y="-47625"/>
            <a:chExt cx="2176725" cy="6170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6725" cy="569452"/>
            </a:xfrm>
            <a:custGeom>
              <a:avLst/>
              <a:gdLst/>
              <a:ahLst/>
              <a:cxnLst/>
              <a:rect l="l" t="t" r="r" b="b"/>
              <a:pathLst>
                <a:path w="2176725" h="569452">
                  <a:moveTo>
                    <a:pt x="12208" y="0"/>
                  </a:moveTo>
                  <a:lnTo>
                    <a:pt x="2164517" y="0"/>
                  </a:lnTo>
                  <a:cubicBezTo>
                    <a:pt x="2167755" y="0"/>
                    <a:pt x="2170860" y="1286"/>
                    <a:pt x="2173150" y="3576"/>
                  </a:cubicBezTo>
                  <a:cubicBezTo>
                    <a:pt x="2175439" y="5865"/>
                    <a:pt x="2176725" y="8970"/>
                    <a:pt x="2176725" y="12208"/>
                  </a:cubicBezTo>
                  <a:lnTo>
                    <a:pt x="2176725" y="557244"/>
                  </a:lnTo>
                  <a:cubicBezTo>
                    <a:pt x="2176725" y="560482"/>
                    <a:pt x="2175439" y="563587"/>
                    <a:pt x="2173150" y="565877"/>
                  </a:cubicBezTo>
                  <a:cubicBezTo>
                    <a:pt x="2170860" y="568166"/>
                    <a:pt x="2167755" y="569452"/>
                    <a:pt x="2164517" y="569452"/>
                  </a:cubicBezTo>
                  <a:lnTo>
                    <a:pt x="12208" y="569452"/>
                  </a:lnTo>
                  <a:cubicBezTo>
                    <a:pt x="8970" y="569452"/>
                    <a:pt x="5865" y="568166"/>
                    <a:pt x="3576" y="565877"/>
                  </a:cubicBezTo>
                  <a:cubicBezTo>
                    <a:pt x="1286" y="563587"/>
                    <a:pt x="0" y="560482"/>
                    <a:pt x="0" y="557244"/>
                  </a:cubicBezTo>
                  <a:lnTo>
                    <a:pt x="0" y="12208"/>
                  </a:lnTo>
                  <a:cubicBezTo>
                    <a:pt x="0" y="8970"/>
                    <a:pt x="1286" y="5865"/>
                    <a:pt x="3576" y="3576"/>
                  </a:cubicBezTo>
                  <a:cubicBezTo>
                    <a:pt x="5865" y="1286"/>
                    <a:pt x="8970" y="0"/>
                    <a:pt x="12208" y="0"/>
                  </a:cubicBezTo>
                  <a:close/>
                </a:path>
              </a:pathLst>
            </a:custGeom>
            <a:solidFill>
              <a:srgbClr val="94082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2176725" cy="617077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 MÍNIMO SERÁ O DEFINIDO NA IN TC 36/2024 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61034" y="3273821"/>
            <a:ext cx="3342709" cy="1669586"/>
            <a:chOff x="0" y="0"/>
            <a:chExt cx="1434190" cy="71633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34190" cy="716336"/>
            </a:xfrm>
            <a:custGeom>
              <a:avLst/>
              <a:gdLst/>
              <a:ahLst/>
              <a:cxnLst/>
              <a:rect l="l" t="t" r="r" b="b"/>
              <a:pathLst>
                <a:path w="1434190" h="716336">
                  <a:moveTo>
                    <a:pt x="18528" y="0"/>
                  </a:moveTo>
                  <a:lnTo>
                    <a:pt x="1415661" y="0"/>
                  </a:lnTo>
                  <a:cubicBezTo>
                    <a:pt x="1420575" y="0"/>
                    <a:pt x="1425288" y="1952"/>
                    <a:pt x="1428763" y="5427"/>
                  </a:cubicBezTo>
                  <a:cubicBezTo>
                    <a:pt x="1432238" y="8902"/>
                    <a:pt x="1434190" y="13614"/>
                    <a:pt x="1434190" y="18528"/>
                  </a:cubicBezTo>
                  <a:lnTo>
                    <a:pt x="1434190" y="697808"/>
                  </a:lnTo>
                  <a:cubicBezTo>
                    <a:pt x="1434190" y="702722"/>
                    <a:pt x="1432238" y="707434"/>
                    <a:pt x="1428763" y="710909"/>
                  </a:cubicBezTo>
                  <a:cubicBezTo>
                    <a:pt x="1425288" y="714384"/>
                    <a:pt x="1420575" y="716336"/>
                    <a:pt x="1415661" y="716336"/>
                  </a:cubicBezTo>
                  <a:lnTo>
                    <a:pt x="18528" y="716336"/>
                  </a:lnTo>
                  <a:cubicBezTo>
                    <a:pt x="13614" y="716336"/>
                    <a:pt x="8902" y="714384"/>
                    <a:pt x="5427" y="710909"/>
                  </a:cubicBezTo>
                  <a:cubicBezTo>
                    <a:pt x="1952" y="707434"/>
                    <a:pt x="0" y="702722"/>
                    <a:pt x="0" y="697808"/>
                  </a:cubicBezTo>
                  <a:lnTo>
                    <a:pt x="0" y="18528"/>
                  </a:lnTo>
                  <a:cubicBezTo>
                    <a:pt x="0" y="13614"/>
                    <a:pt x="1952" y="8902"/>
                    <a:pt x="5427" y="5427"/>
                  </a:cubicBezTo>
                  <a:cubicBezTo>
                    <a:pt x="8902" y="1952"/>
                    <a:pt x="13614" y="0"/>
                    <a:pt x="18528" y="0"/>
                  </a:cubicBezTo>
                  <a:close/>
                </a:path>
              </a:pathLst>
            </a:custGeom>
            <a:solidFill>
              <a:srgbClr val="2F73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434190" cy="763961"/>
            </a:xfrm>
            <a:prstGeom prst="rect">
              <a:avLst/>
            </a:prstGeom>
          </p:spPr>
          <p:txBody>
            <a:bodyPr lIns="139700" tIns="139700" rIns="139700" bIns="1397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 É SUPERIOR AO DEFINIDO NA IN TC 36/2024?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20946" y="2233865"/>
            <a:ext cx="8671635" cy="825733"/>
            <a:chOff x="0" y="-17430"/>
            <a:chExt cx="3026814" cy="2882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026814" cy="270790"/>
            </a:xfrm>
            <a:custGeom>
              <a:avLst/>
              <a:gdLst/>
              <a:ahLst/>
              <a:cxnLst/>
              <a:rect l="l" t="t" r="r" b="b"/>
              <a:pathLst>
                <a:path w="3026814" h="270790">
                  <a:moveTo>
                    <a:pt x="0" y="0"/>
                  </a:moveTo>
                  <a:lnTo>
                    <a:pt x="3026814" y="0"/>
                  </a:lnTo>
                  <a:lnTo>
                    <a:pt x="3026814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7430"/>
              <a:ext cx="3026814" cy="288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VALORES MÍNIMOS DE EXECUÇÃO FISCAL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817738" y="9053229"/>
            <a:ext cx="4232168" cy="402997"/>
            <a:chOff x="0" y="-9525"/>
            <a:chExt cx="5642890" cy="53732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21</a:t>
              </a:r>
            </a:p>
          </p:txBody>
        </p:sp>
      </p:grp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0D2A163-3432-6A63-B707-2E2A05F535AC}"/>
              </a:ext>
            </a:extLst>
          </p:cNvPr>
          <p:cNvCxnSpPr>
            <a:cxnSpLocks/>
          </p:cNvCxnSpPr>
          <p:nvPr/>
        </p:nvCxnSpPr>
        <p:spPr>
          <a:xfrm flipV="1">
            <a:off x="3276600" y="3880288"/>
            <a:ext cx="2362200" cy="1150409"/>
          </a:xfrm>
          <a:prstGeom prst="bentConnector3">
            <a:avLst>
              <a:gd name="adj1" fmla="val 200"/>
            </a:avLst>
          </a:prstGeom>
          <a:ln>
            <a:solidFill>
              <a:srgbClr val="3C567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21">
            <a:extLst>
              <a:ext uri="{FF2B5EF4-FFF2-40B4-BE49-F238E27FC236}">
                <a16:creationId xmlns:a16="http://schemas.microsoft.com/office/drawing/2014/main" id="{26892780-BA23-A8C1-D4D8-349441E55F47}"/>
              </a:ext>
            </a:extLst>
          </p:cNvPr>
          <p:cNvSpPr txBox="1"/>
          <p:nvPr/>
        </p:nvSpPr>
        <p:spPr>
          <a:xfrm>
            <a:off x="3934674" y="3644725"/>
            <a:ext cx="789726" cy="540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SIM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F3D8795C-9BC2-403B-D92D-152AE7537C96}"/>
              </a:ext>
            </a:extLst>
          </p:cNvPr>
          <p:cNvCxnSpPr>
            <a:cxnSpLocks/>
          </p:cNvCxnSpPr>
          <p:nvPr/>
        </p:nvCxnSpPr>
        <p:spPr>
          <a:xfrm flipV="1">
            <a:off x="9276131" y="3273821"/>
            <a:ext cx="2223703" cy="806138"/>
          </a:xfrm>
          <a:prstGeom prst="bentConnector3">
            <a:avLst>
              <a:gd name="adj1" fmla="val 23015"/>
            </a:avLst>
          </a:prstGeom>
          <a:ln w="28575">
            <a:solidFill>
              <a:srgbClr val="3C5679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30E2CE33-5486-6A9D-794B-D8FB6B361648}"/>
              </a:ext>
            </a:extLst>
          </p:cNvPr>
          <p:cNvCxnSpPr>
            <a:cxnSpLocks/>
          </p:cNvCxnSpPr>
          <p:nvPr/>
        </p:nvCxnSpPr>
        <p:spPr>
          <a:xfrm>
            <a:off x="9276131" y="4115559"/>
            <a:ext cx="2235031" cy="834941"/>
          </a:xfrm>
          <a:prstGeom prst="bentConnector3">
            <a:avLst>
              <a:gd name="adj1" fmla="val 23055"/>
            </a:avLst>
          </a:prstGeom>
          <a:ln w="28575">
            <a:solidFill>
              <a:srgbClr val="3C5679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21">
            <a:extLst>
              <a:ext uri="{FF2B5EF4-FFF2-40B4-BE49-F238E27FC236}">
                <a16:creationId xmlns:a16="http://schemas.microsoft.com/office/drawing/2014/main" id="{F389AAA8-4990-98D9-15D3-3A6B4B663092}"/>
              </a:ext>
            </a:extLst>
          </p:cNvPr>
          <p:cNvSpPr txBox="1"/>
          <p:nvPr/>
        </p:nvSpPr>
        <p:spPr>
          <a:xfrm>
            <a:off x="10263478" y="3010991"/>
            <a:ext cx="789726" cy="540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SIM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F4C3944C-7BE1-8E3F-8906-BF33F02DF4F9}"/>
              </a:ext>
            </a:extLst>
          </p:cNvPr>
          <p:cNvSpPr txBox="1"/>
          <p:nvPr/>
        </p:nvSpPr>
        <p:spPr>
          <a:xfrm>
            <a:off x="10241313" y="4660654"/>
            <a:ext cx="838200" cy="540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NÃO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7EF30DB3-EEBB-6C40-6A8B-A928F1809BD9}"/>
              </a:ext>
            </a:extLst>
          </p:cNvPr>
          <p:cNvCxnSpPr>
            <a:cxnSpLocks/>
          </p:cNvCxnSpPr>
          <p:nvPr/>
        </p:nvCxnSpPr>
        <p:spPr>
          <a:xfrm>
            <a:off x="3266228" y="6708108"/>
            <a:ext cx="4429972" cy="678957"/>
          </a:xfrm>
          <a:prstGeom prst="bentConnector3">
            <a:avLst>
              <a:gd name="adj1" fmla="val 117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21">
            <a:extLst>
              <a:ext uri="{FF2B5EF4-FFF2-40B4-BE49-F238E27FC236}">
                <a16:creationId xmlns:a16="http://schemas.microsoft.com/office/drawing/2014/main" id="{A662D482-D264-AFC0-EC5E-9C4CC395EE43}"/>
              </a:ext>
            </a:extLst>
          </p:cNvPr>
          <p:cNvSpPr txBox="1"/>
          <p:nvPr/>
        </p:nvSpPr>
        <p:spPr>
          <a:xfrm>
            <a:off x="5051613" y="7196404"/>
            <a:ext cx="1010300" cy="540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lnSpc>
                <a:spcPts val="3780"/>
              </a:lnSpc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NÃO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8E220C-7C38-4F74-DAB6-452B40AC0A8C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3CF1864-C584-90CE-C93B-EF690C5A2E11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6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RESPONSABILIDADE PERANTE O TCE/SC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11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" y="8315325"/>
            <a:ext cx="18286696" cy="1971675"/>
          </a:xfrm>
          <a:custGeom>
            <a:avLst/>
            <a:gdLst/>
            <a:ahLst/>
            <a:cxnLst/>
            <a:rect l="l" t="t" r="r" b="b"/>
            <a:pathLst>
              <a:path w="18286696" h="1971675">
                <a:moveTo>
                  <a:pt x="0" y="0"/>
                </a:moveTo>
                <a:lnTo>
                  <a:pt x="18286697" y="0"/>
                </a:lnTo>
                <a:lnTo>
                  <a:pt x="18286697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1787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00188" y="7872412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02000" y="0"/>
            <a:ext cx="2285347" cy="10287000"/>
          </a:xfrm>
          <a:custGeom>
            <a:avLst/>
            <a:gdLst/>
            <a:ahLst/>
            <a:cxnLst/>
            <a:rect l="l" t="t" r="r" b="b"/>
            <a:pathLst>
              <a:path w="2285347" h="10287000">
                <a:moveTo>
                  <a:pt x="0" y="0"/>
                </a:moveTo>
                <a:lnTo>
                  <a:pt x="2285348" y="0"/>
                </a:lnTo>
                <a:lnTo>
                  <a:pt x="22853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0192" b="-1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9143998" y="8988516"/>
            <a:ext cx="6528711" cy="727122"/>
            <a:chOff x="0" y="0"/>
            <a:chExt cx="8704948" cy="9694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4948" cy="969496"/>
            </a:xfrm>
            <a:custGeom>
              <a:avLst/>
              <a:gdLst/>
              <a:ahLst/>
              <a:cxnLst/>
              <a:rect l="l" t="t" r="r" b="b"/>
              <a:pathLst>
                <a:path w="8704948" h="969496">
                  <a:moveTo>
                    <a:pt x="0" y="0"/>
                  </a:moveTo>
                  <a:lnTo>
                    <a:pt x="8704948" y="0"/>
                  </a:lnTo>
                  <a:lnTo>
                    <a:pt x="8704948" y="969496"/>
                  </a:lnTo>
                  <a:lnTo>
                    <a:pt x="0" y="96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704948" cy="1064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95"/>
                </a:lnSpc>
              </a:pPr>
              <a:r>
                <a:rPr lang="en-US" sz="1275" b="1" spc="149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© 2025 - ICON - TCESC</a:t>
              </a: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Instituto de Contas</a:t>
              </a:r>
            </a:p>
            <a:p>
              <a:pPr algn="r">
                <a:lnSpc>
                  <a:spcPts val="2295"/>
                </a:lnSpc>
              </a:pP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 Integrante Organizacional do Tribunal de Contas de Santa Catarina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130588" y="0"/>
            <a:ext cx="2156760" cy="10287000"/>
          </a:xfrm>
          <a:custGeom>
            <a:avLst/>
            <a:gdLst/>
            <a:ahLst/>
            <a:cxnLst/>
            <a:rect l="l" t="t" r="r" b="b"/>
            <a:pathLst>
              <a:path w="2156760" h="10287000">
                <a:moveTo>
                  <a:pt x="0" y="0"/>
                </a:moveTo>
                <a:lnTo>
                  <a:pt x="2156760" y="0"/>
                </a:lnTo>
                <a:lnTo>
                  <a:pt x="215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383" b="-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602537" y="4317740"/>
            <a:ext cx="11534349" cy="1908286"/>
            <a:chOff x="0" y="0"/>
            <a:chExt cx="15379131" cy="30850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379131" cy="3085068"/>
            </a:xfrm>
            <a:custGeom>
              <a:avLst/>
              <a:gdLst/>
              <a:ahLst/>
              <a:cxnLst/>
              <a:rect l="l" t="t" r="r" b="b"/>
              <a:pathLst>
                <a:path w="15379131" h="3085068">
                  <a:moveTo>
                    <a:pt x="0" y="0"/>
                  </a:moveTo>
                  <a:lnTo>
                    <a:pt x="15379131" y="0"/>
                  </a:lnTo>
                  <a:lnTo>
                    <a:pt x="15379131" y="3085068"/>
                  </a:lnTo>
                  <a:lnTo>
                    <a:pt x="0" y="3085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14300"/>
              <a:ext cx="15379131" cy="31993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2419"/>
                </a:lnSpc>
              </a:pPr>
              <a:r>
                <a:rPr lang="en-US" sz="11499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2537" y="5667480"/>
            <a:ext cx="12863557" cy="1259681"/>
            <a:chOff x="0" y="0"/>
            <a:chExt cx="17151409" cy="16795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51409" cy="1679574"/>
            </a:xfrm>
            <a:custGeom>
              <a:avLst/>
              <a:gdLst/>
              <a:ahLst/>
              <a:cxnLst/>
              <a:rect l="l" t="t" r="r" b="b"/>
              <a:pathLst>
                <a:path w="17151409" h="1679574">
                  <a:moveTo>
                    <a:pt x="0" y="0"/>
                  </a:moveTo>
                  <a:lnTo>
                    <a:pt x="17151409" y="0"/>
                  </a:lnTo>
                  <a:lnTo>
                    <a:pt x="17151409" y="1679574"/>
                  </a:lnTo>
                  <a:lnTo>
                    <a:pt x="0" y="1679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151409" cy="17176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 o papel dos Prefeitos na cobrança do crédito tributário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8934335" y="3307314"/>
            <a:ext cx="1849460" cy="12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4"/>
              </a:lnSpc>
            </a:pPr>
            <a:r>
              <a:rPr lang="en-US" sz="774" spc="-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Use this chart to explain a science topic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98767" y="2440344"/>
            <a:ext cx="9142254" cy="1272389"/>
            <a:chOff x="0" y="0"/>
            <a:chExt cx="3191083" cy="4441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1083" cy="444124"/>
            </a:xfrm>
            <a:custGeom>
              <a:avLst/>
              <a:gdLst/>
              <a:ahLst/>
              <a:cxnLst/>
              <a:rect l="l" t="t" r="r" b="b"/>
              <a:pathLst>
                <a:path w="3191083" h="444124">
                  <a:moveTo>
                    <a:pt x="0" y="0"/>
                  </a:moveTo>
                  <a:lnTo>
                    <a:pt x="3191083" y="0"/>
                  </a:lnTo>
                  <a:lnTo>
                    <a:pt x="3191083" y="444124"/>
                  </a:lnTo>
                  <a:lnTo>
                    <a:pt x="0" y="44412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91083" cy="482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84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RESPONSABILIZAÇÃO DE AGENTES PÚBLICOS</a:t>
              </a:r>
            </a:p>
            <a:p>
              <a:pPr algn="ctr">
                <a:lnSpc>
                  <a:spcPts val="2775"/>
                </a:lnSpc>
              </a:pPr>
              <a:r>
                <a:rPr lang="en-US" sz="2500" b="1" spc="72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en-US" sz="2500" b="1" spc="72" dirty="0" err="1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Tomadas</a:t>
              </a:r>
              <a:r>
                <a:rPr lang="en-US" sz="2500" b="1" spc="72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de Contas Especial - </a:t>
              </a:r>
              <a:r>
                <a:rPr lang="en-US" sz="2500" b="1" spc="72" dirty="0" err="1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Prejulgado</a:t>
              </a:r>
              <a:r>
                <a:rPr lang="en-US" sz="2500" b="1" spc="72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1848)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8750" y="4536290"/>
            <a:ext cx="5955948" cy="993470"/>
            <a:chOff x="0" y="0"/>
            <a:chExt cx="2078910" cy="3467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8910" cy="346768"/>
            </a:xfrm>
            <a:custGeom>
              <a:avLst/>
              <a:gdLst/>
              <a:ahLst/>
              <a:cxnLst/>
              <a:rect l="l" t="t" r="r" b="b"/>
              <a:pathLst>
                <a:path w="2078910" h="346768">
                  <a:moveTo>
                    <a:pt x="0" y="0"/>
                  </a:moveTo>
                  <a:lnTo>
                    <a:pt x="2078910" y="0"/>
                  </a:lnTo>
                  <a:lnTo>
                    <a:pt x="2078910" y="346768"/>
                  </a:lnTo>
                  <a:lnTo>
                    <a:pt x="0" y="34676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078910" cy="346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89"/>
                </a:lnSpc>
              </a:pPr>
              <a:r>
                <a:rPr lang="en-US" sz="3299" b="1" spc="95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CANCELAMENTO/ALTERAÇÃO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59065" y="4536287"/>
            <a:ext cx="5871974" cy="993473"/>
            <a:chOff x="0" y="-1"/>
            <a:chExt cx="2049599" cy="3467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49599" cy="346768"/>
            </a:xfrm>
            <a:custGeom>
              <a:avLst/>
              <a:gdLst/>
              <a:ahLst/>
              <a:cxnLst/>
              <a:rect l="l" t="t" r="r" b="b"/>
              <a:pathLst>
                <a:path w="2049599" h="346768">
                  <a:moveTo>
                    <a:pt x="0" y="0"/>
                  </a:moveTo>
                  <a:lnTo>
                    <a:pt x="2049599" y="0"/>
                  </a:lnTo>
                  <a:lnTo>
                    <a:pt x="2049599" y="346768"/>
                  </a:lnTo>
                  <a:lnTo>
                    <a:pt x="0" y="34676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"/>
              <a:ext cx="2049599" cy="34676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4159"/>
                </a:lnSpc>
              </a:pPr>
              <a:r>
                <a:rPr lang="en-US" sz="3199" b="1" spc="92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DECADÊNCIA/PRESCRIÇÃO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81961" y="6373966"/>
            <a:ext cx="5130491" cy="993473"/>
            <a:chOff x="0" y="-1"/>
            <a:chExt cx="1790786" cy="3467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786" cy="346768"/>
            </a:xfrm>
            <a:custGeom>
              <a:avLst/>
              <a:gdLst/>
              <a:ahLst/>
              <a:cxnLst/>
              <a:rect l="l" t="t" r="r" b="b"/>
              <a:pathLst>
                <a:path w="1790786" h="346768">
                  <a:moveTo>
                    <a:pt x="0" y="0"/>
                  </a:moveTo>
                  <a:lnTo>
                    <a:pt x="1790786" y="0"/>
                  </a:lnTo>
                  <a:lnTo>
                    <a:pt x="1790786" y="346768"/>
                  </a:lnTo>
                  <a:lnTo>
                    <a:pt x="0" y="346768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"/>
              <a:ext cx="1790786" cy="346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89"/>
                </a:lnSpc>
              </a:pPr>
              <a:r>
                <a:rPr lang="en-US" sz="3299" b="1" spc="95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ATOS PRATICADOS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05900" y="6378711"/>
            <a:ext cx="5130491" cy="993470"/>
            <a:chOff x="0" y="-1"/>
            <a:chExt cx="1790786" cy="3467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90786" cy="346768"/>
            </a:xfrm>
            <a:custGeom>
              <a:avLst/>
              <a:gdLst/>
              <a:ahLst/>
              <a:cxnLst/>
              <a:rect l="l" t="t" r="r" b="b"/>
              <a:pathLst>
                <a:path w="1790786" h="346768">
                  <a:moveTo>
                    <a:pt x="0" y="0"/>
                  </a:moveTo>
                  <a:lnTo>
                    <a:pt x="1790786" y="0"/>
                  </a:lnTo>
                  <a:lnTo>
                    <a:pt x="1790786" y="346768"/>
                  </a:lnTo>
                  <a:lnTo>
                    <a:pt x="0" y="346768"/>
                  </a:ln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"/>
              <a:ext cx="1790786" cy="346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89"/>
                </a:lnSpc>
              </a:pPr>
              <a:r>
                <a:rPr lang="en-US" sz="3299" b="1" spc="95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PREJUÍZO OCORRIDO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23, 24 e 25</a:t>
              </a:r>
            </a:p>
          </p:txBody>
        </p:sp>
      </p:grp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7701CFC-4343-EEE4-710C-D49C18E61D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10410" y="2956864"/>
            <a:ext cx="1994790" cy="1500835"/>
          </a:xfrm>
          <a:prstGeom prst="bentConnector3">
            <a:avLst>
              <a:gd name="adj1" fmla="val 10013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AB5A1D1B-2DA0-31B5-DD5E-DB9208C885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64403" y="5927930"/>
            <a:ext cx="1262351" cy="623194"/>
          </a:xfrm>
          <a:prstGeom prst="bentConnector3">
            <a:avLst>
              <a:gd name="adj1" fmla="val 100102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20CDD1A2-CD67-6C36-8850-8399C08D130B}"/>
              </a:ext>
            </a:extLst>
          </p:cNvPr>
          <p:cNvCxnSpPr>
            <a:cxnSpLocks/>
          </p:cNvCxnSpPr>
          <p:nvPr/>
        </p:nvCxnSpPr>
        <p:spPr>
          <a:xfrm>
            <a:off x="12998129" y="2956864"/>
            <a:ext cx="2021219" cy="1487109"/>
          </a:xfrm>
          <a:prstGeom prst="bentConnector3">
            <a:avLst>
              <a:gd name="adj1" fmla="val 1002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ector: Angulado 55">
            <a:extLst>
              <a:ext uri="{FF2B5EF4-FFF2-40B4-BE49-F238E27FC236}">
                <a16:creationId xmlns:a16="http://schemas.microsoft.com/office/drawing/2014/main" id="{C51AB319-EC01-C34F-4F2A-B562AA22F3FB}"/>
              </a:ext>
            </a:extLst>
          </p:cNvPr>
          <p:cNvCxnSpPr>
            <a:cxnSpLocks/>
          </p:cNvCxnSpPr>
          <p:nvPr/>
        </p:nvCxnSpPr>
        <p:spPr>
          <a:xfrm rot="5400000">
            <a:off x="14065361" y="5915921"/>
            <a:ext cx="1238695" cy="670864"/>
          </a:xfrm>
          <a:prstGeom prst="bentConnector3">
            <a:avLst>
              <a:gd name="adj1" fmla="val 98188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reeform 3">
            <a:extLst>
              <a:ext uri="{FF2B5EF4-FFF2-40B4-BE49-F238E27FC236}">
                <a16:creationId xmlns:a16="http://schemas.microsoft.com/office/drawing/2014/main" id="{DA223F5A-F9E0-207C-0EE4-4287CD55609A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4EA4110-E1D4-8031-7284-6F32FBE45389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6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RESPONSABILIDADE PERANTE O TCE/SC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4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3856989" y="4910688"/>
            <a:ext cx="732348" cy="732348"/>
          </a:xfrm>
          <a:custGeom>
            <a:avLst/>
            <a:gdLst/>
            <a:ahLst/>
            <a:cxnLst/>
            <a:rect l="l" t="t" r="r" b="b"/>
            <a:pathLst>
              <a:path w="732348" h="732348">
                <a:moveTo>
                  <a:pt x="0" y="0"/>
                </a:moveTo>
                <a:lnTo>
                  <a:pt x="732348" y="0"/>
                </a:lnTo>
                <a:lnTo>
                  <a:pt x="732348" y="732348"/>
                </a:lnTo>
                <a:lnTo>
                  <a:pt x="0" y="73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flipH="1" flipV="1">
            <a:off x="4820452" y="4066037"/>
            <a:ext cx="1957" cy="2603845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4536728" y="3494676"/>
            <a:ext cx="571362" cy="571362"/>
            <a:chOff x="0" y="0"/>
            <a:chExt cx="3461134" cy="34611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1134" cy="3461134"/>
            </a:xfrm>
            <a:custGeom>
              <a:avLst/>
              <a:gdLst/>
              <a:ahLst/>
              <a:cxnLst/>
              <a:rect l="l" t="t" r="r" b="b"/>
              <a:pathLst>
                <a:path w="3461134" h="3461134">
                  <a:moveTo>
                    <a:pt x="3461134" y="279400"/>
                  </a:moveTo>
                  <a:lnTo>
                    <a:pt x="3461134" y="0"/>
                  </a:lnTo>
                  <a:lnTo>
                    <a:pt x="0" y="0"/>
                  </a:lnTo>
                  <a:lnTo>
                    <a:pt x="0" y="3461134"/>
                  </a:lnTo>
                  <a:lnTo>
                    <a:pt x="3461134" y="3461134"/>
                  </a:lnTo>
                  <a:lnTo>
                    <a:pt x="3461134" y="279400"/>
                  </a:lnTo>
                  <a:close/>
                  <a:moveTo>
                    <a:pt x="3382394" y="279400"/>
                  </a:moveTo>
                  <a:lnTo>
                    <a:pt x="3382394" y="3382394"/>
                  </a:lnTo>
                  <a:lnTo>
                    <a:pt x="78740" y="3382394"/>
                  </a:lnTo>
                  <a:lnTo>
                    <a:pt x="78740" y="78740"/>
                  </a:lnTo>
                  <a:lnTo>
                    <a:pt x="3382394" y="78740"/>
                  </a:lnTo>
                  <a:lnTo>
                    <a:pt x="3382394" y="27940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36728" y="3576483"/>
            <a:ext cx="571362" cy="35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2"/>
              </a:lnSpc>
            </a:pPr>
            <a:r>
              <a:rPr lang="en-US" sz="2379" dirty="0">
                <a:solidFill>
                  <a:srgbClr val="36363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01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96275" y="4547631"/>
            <a:ext cx="5910346" cy="1575270"/>
            <a:chOff x="0" y="0"/>
            <a:chExt cx="6517954" cy="2100360"/>
          </a:xfrm>
        </p:grpSpPr>
        <p:grpSp>
          <p:nvGrpSpPr>
            <p:cNvPr id="15" name="Group 15"/>
            <p:cNvGrpSpPr/>
            <p:nvPr/>
          </p:nvGrpSpPr>
          <p:grpSpPr>
            <a:xfrm rot="-10800000">
              <a:off x="601447" y="0"/>
              <a:ext cx="5916507" cy="2100360"/>
              <a:chOff x="0" y="0"/>
              <a:chExt cx="10160000" cy="3606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5916507" cy="2100360"/>
              <a:chOff x="0" y="0"/>
              <a:chExt cx="10160000" cy="3606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2315956" y="4910687"/>
            <a:ext cx="4929258" cy="81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3499" b="1" dirty="0">
                <a:solidFill>
                  <a:srgbClr val="36363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AUSÊNCIA DE ESFORÇOS </a:t>
            </a:r>
          </a:p>
          <a:p>
            <a:pPr algn="ctr">
              <a:lnSpc>
                <a:spcPts val="3114"/>
              </a:lnSpc>
            </a:pPr>
            <a:r>
              <a:rPr lang="en-US" sz="3499" b="1" dirty="0">
                <a:solidFill>
                  <a:srgbClr val="36363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COBRANÇA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313073" y="6485958"/>
            <a:ext cx="4888466" cy="1423981"/>
            <a:chOff x="0" y="0"/>
            <a:chExt cx="1706308" cy="43283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06308" cy="432839"/>
            </a:xfrm>
            <a:custGeom>
              <a:avLst/>
              <a:gdLst/>
              <a:ahLst/>
              <a:cxnLst/>
              <a:rect l="l" t="t" r="r" b="b"/>
              <a:pathLst>
                <a:path w="1706308" h="432839">
                  <a:moveTo>
                    <a:pt x="0" y="0"/>
                  </a:moveTo>
                  <a:lnTo>
                    <a:pt x="1706308" y="0"/>
                  </a:lnTo>
                  <a:lnTo>
                    <a:pt x="1706308" y="432839"/>
                  </a:lnTo>
                  <a:lnTo>
                    <a:pt x="0" y="432839"/>
                  </a:lnTo>
                  <a:close/>
                </a:path>
              </a:pathLst>
            </a:custGeom>
            <a:solidFill>
              <a:srgbClr val="E9A6B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396"/>
              <a:ext cx="1706308" cy="42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8"/>
                </a:lnSpc>
              </a:pPr>
              <a:r>
                <a:rPr lang="en-US" sz="3400" b="1" spc="98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RESTRIÇÕES </a:t>
              </a:r>
            </a:p>
            <a:p>
              <a:pPr algn="ctr">
                <a:lnSpc>
                  <a:spcPts val="3638"/>
                </a:lnSpc>
              </a:pPr>
              <a:r>
                <a:rPr lang="en-US" sz="3400" b="1" spc="98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 PARECER PRÉVIO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0615255" y="4910688"/>
            <a:ext cx="732348" cy="732348"/>
          </a:xfrm>
          <a:custGeom>
            <a:avLst/>
            <a:gdLst/>
            <a:ahLst/>
            <a:cxnLst/>
            <a:rect l="l" t="t" r="r" b="b"/>
            <a:pathLst>
              <a:path w="732348" h="732348">
                <a:moveTo>
                  <a:pt x="0" y="0"/>
                </a:moveTo>
                <a:lnTo>
                  <a:pt x="732349" y="0"/>
                </a:lnTo>
                <a:lnTo>
                  <a:pt x="732349" y="732348"/>
                </a:lnTo>
                <a:lnTo>
                  <a:pt x="0" y="73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AutoShape 25"/>
          <p:cNvSpPr/>
          <p:nvPr/>
        </p:nvSpPr>
        <p:spPr>
          <a:xfrm flipH="1" flipV="1">
            <a:off x="11578718" y="4066037"/>
            <a:ext cx="1957" cy="2603845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11294995" y="3494676"/>
            <a:ext cx="571362" cy="571362"/>
            <a:chOff x="0" y="0"/>
            <a:chExt cx="3461134" cy="346113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61134" cy="3461134"/>
            </a:xfrm>
            <a:custGeom>
              <a:avLst/>
              <a:gdLst/>
              <a:ahLst/>
              <a:cxnLst/>
              <a:rect l="l" t="t" r="r" b="b"/>
              <a:pathLst>
                <a:path w="3461134" h="3461134">
                  <a:moveTo>
                    <a:pt x="3461134" y="279400"/>
                  </a:moveTo>
                  <a:lnTo>
                    <a:pt x="3461134" y="0"/>
                  </a:lnTo>
                  <a:lnTo>
                    <a:pt x="0" y="0"/>
                  </a:lnTo>
                  <a:lnTo>
                    <a:pt x="0" y="3461134"/>
                  </a:lnTo>
                  <a:lnTo>
                    <a:pt x="3461134" y="3461134"/>
                  </a:lnTo>
                  <a:lnTo>
                    <a:pt x="3461134" y="279400"/>
                  </a:lnTo>
                  <a:close/>
                  <a:moveTo>
                    <a:pt x="3382394" y="279400"/>
                  </a:moveTo>
                  <a:lnTo>
                    <a:pt x="3382394" y="3382394"/>
                  </a:lnTo>
                  <a:lnTo>
                    <a:pt x="78740" y="3382394"/>
                  </a:lnTo>
                  <a:lnTo>
                    <a:pt x="78740" y="78740"/>
                  </a:lnTo>
                  <a:lnTo>
                    <a:pt x="3382394" y="78740"/>
                  </a:lnTo>
                  <a:lnTo>
                    <a:pt x="3382394" y="27940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294995" y="3576483"/>
            <a:ext cx="571362" cy="35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2"/>
              </a:lnSpc>
            </a:pPr>
            <a:r>
              <a:rPr lang="en-US" sz="2379">
                <a:solidFill>
                  <a:srgbClr val="36363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02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534400" y="4547631"/>
            <a:ext cx="5832258" cy="1575270"/>
            <a:chOff x="0" y="0"/>
            <a:chExt cx="6517954" cy="2100360"/>
          </a:xfrm>
        </p:grpSpPr>
        <p:grpSp>
          <p:nvGrpSpPr>
            <p:cNvPr id="30" name="Group 30"/>
            <p:cNvGrpSpPr/>
            <p:nvPr/>
          </p:nvGrpSpPr>
          <p:grpSpPr>
            <a:xfrm rot="-10800000">
              <a:off x="601447" y="0"/>
              <a:ext cx="5916507" cy="2100360"/>
              <a:chOff x="0" y="0"/>
              <a:chExt cx="10160000" cy="3606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5916507" cy="2100360"/>
              <a:chOff x="0" y="0"/>
              <a:chExt cx="10160000" cy="3606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1600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10160000" h="3606800">
                    <a:moveTo>
                      <a:pt x="101600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10160000" y="3606800"/>
                    </a:lnTo>
                    <a:lnTo>
                      <a:pt x="9118600" y="180340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9167937" y="4910686"/>
            <a:ext cx="4661407" cy="881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3499" b="1" dirty="0">
                <a:solidFill>
                  <a:srgbClr val="36363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AUSÊNCIA DE PROTESTO EXTRAJUDICIAL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071340" y="6604496"/>
            <a:ext cx="4888466" cy="1305443"/>
            <a:chOff x="0" y="0"/>
            <a:chExt cx="1706308" cy="43283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06308" cy="432839"/>
            </a:xfrm>
            <a:custGeom>
              <a:avLst/>
              <a:gdLst/>
              <a:ahLst/>
              <a:cxnLst/>
              <a:rect l="l" t="t" r="r" b="b"/>
              <a:pathLst>
                <a:path w="1706308" h="432839">
                  <a:moveTo>
                    <a:pt x="0" y="0"/>
                  </a:moveTo>
                  <a:lnTo>
                    <a:pt x="1706308" y="0"/>
                  </a:lnTo>
                  <a:lnTo>
                    <a:pt x="1706308" y="432839"/>
                  </a:lnTo>
                  <a:lnTo>
                    <a:pt x="0" y="432839"/>
                  </a:lnTo>
                  <a:close/>
                </a:path>
              </a:pathLst>
            </a:custGeom>
            <a:solidFill>
              <a:srgbClr val="E9A6B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1706308" cy="43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5"/>
                </a:lnSpc>
              </a:pPr>
              <a:r>
                <a:rPr lang="en-US" sz="3500" b="1" spc="101" dirty="0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SUSPENSÃO DAS TRANSF. VOLUNTÁRIAS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00876" y="2170571"/>
            <a:ext cx="14458530" cy="815839"/>
            <a:chOff x="0" y="-6076"/>
            <a:chExt cx="5046717" cy="28476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46716" cy="278691"/>
            </a:xfrm>
            <a:custGeom>
              <a:avLst/>
              <a:gdLst/>
              <a:ahLst/>
              <a:cxnLst/>
              <a:rect l="l" t="t" r="r" b="b"/>
              <a:pathLst>
                <a:path w="5046716" h="278691">
                  <a:moveTo>
                    <a:pt x="0" y="0"/>
                  </a:moveTo>
                  <a:lnTo>
                    <a:pt x="5046716" y="0"/>
                  </a:lnTo>
                  <a:lnTo>
                    <a:pt x="5046716" y="278691"/>
                  </a:lnTo>
                  <a:lnTo>
                    <a:pt x="0" y="27869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6076"/>
              <a:ext cx="5046717" cy="284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79"/>
                </a:lnSpc>
              </a:pPr>
              <a:r>
                <a:rPr lang="en-US" sz="3599" b="1" spc="104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EFEITOS DA OMISSÃO NA COBRANÇA DOS CRÉDITOS FAZENDÁRIOS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 flipV="1">
            <a:off x="4820452" y="2986410"/>
            <a:ext cx="0" cy="508265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2" name="AutoShape 42"/>
          <p:cNvSpPr/>
          <p:nvPr/>
        </p:nvSpPr>
        <p:spPr>
          <a:xfrm flipV="1">
            <a:off x="11578718" y="2986410"/>
            <a:ext cx="0" cy="508265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3" name="Group 43"/>
          <p:cNvGrpSpPr/>
          <p:nvPr/>
        </p:nvGrpSpPr>
        <p:grpSpPr>
          <a:xfrm>
            <a:off x="11544722" y="9053229"/>
            <a:ext cx="4505184" cy="402997"/>
            <a:chOff x="-364021" y="-9525"/>
            <a:chExt cx="6006911" cy="53732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-364021" y="-9525"/>
              <a:ext cx="6006911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26 e 27 c/c LRF, art. 11</a:t>
              </a: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B5004A4A-30ED-B00F-6BDA-72A994E9D292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D41133F-FC21-FBEE-CE67-99627AF67115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6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RESPONSABILIDADE PERANTE O TCE/SC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9" grpId="0"/>
      <p:bldP spid="25" grpId="0" animBg="1"/>
      <p:bldP spid="28" grpId="0"/>
      <p:bldP spid="34" grpId="0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AF96A-33A9-D3EC-5D82-8B65E078B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D82607-113B-606E-CFDD-BCE11BA07B87}"/>
              </a:ext>
            </a:extLst>
          </p:cNvPr>
          <p:cNvSpPr/>
          <p:nvPr/>
        </p:nvSpPr>
        <p:spPr>
          <a:xfrm>
            <a:off x="-351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58398F7-BEA4-3628-773D-5E6CEAD5AA12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CCD8A6F-6582-8184-0AFF-8CE43A17740C}"/>
              </a:ext>
            </a:extLst>
          </p:cNvPr>
          <p:cNvGrpSpPr/>
          <p:nvPr/>
        </p:nvGrpSpPr>
        <p:grpSpPr>
          <a:xfrm>
            <a:off x="10730489" y="2824859"/>
            <a:ext cx="1038068" cy="998969"/>
            <a:chOff x="0" y="0"/>
            <a:chExt cx="1384091" cy="133195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AC97C74-0CC5-A1F8-2C89-EAD236579B07}"/>
                </a:ext>
              </a:extLst>
            </p:cNvPr>
            <p:cNvSpPr/>
            <p:nvPr/>
          </p:nvSpPr>
          <p:spPr>
            <a:xfrm>
              <a:off x="0" y="0"/>
              <a:ext cx="1384091" cy="1331959"/>
            </a:xfrm>
            <a:custGeom>
              <a:avLst/>
              <a:gdLst/>
              <a:ahLst/>
              <a:cxnLst/>
              <a:rect l="l" t="t" r="r" b="b"/>
              <a:pathLst>
                <a:path w="1384091" h="1331959">
                  <a:moveTo>
                    <a:pt x="0" y="0"/>
                  </a:moveTo>
                  <a:lnTo>
                    <a:pt x="1384091" y="0"/>
                  </a:lnTo>
                  <a:lnTo>
                    <a:pt x="1384091" y="1331959"/>
                  </a:lnTo>
                  <a:lnTo>
                    <a:pt x="0" y="13319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2F7B7B1-E145-0BC1-5066-EA9DE8BEF550}"/>
                </a:ext>
              </a:extLst>
            </p:cNvPr>
            <p:cNvSpPr txBox="1"/>
            <p:nvPr/>
          </p:nvSpPr>
          <p:spPr>
            <a:xfrm>
              <a:off x="0" y="551521"/>
              <a:ext cx="1384091" cy="7804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399"/>
                </a:lnSpc>
              </a:pPr>
              <a:r>
                <a:rPr lang="en-US" sz="49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33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D8A7542-F8B8-647B-558F-DAA8EFE01D5C}"/>
              </a:ext>
            </a:extLst>
          </p:cNvPr>
          <p:cNvGrpSpPr/>
          <p:nvPr/>
        </p:nvGrpSpPr>
        <p:grpSpPr>
          <a:xfrm>
            <a:off x="10365820" y="6891453"/>
            <a:ext cx="1072065" cy="1439682"/>
            <a:chOff x="0" y="0"/>
            <a:chExt cx="1429420" cy="1919577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D8D421-9078-CF17-4405-D571BE94D3AC}"/>
                </a:ext>
              </a:extLst>
            </p:cNvPr>
            <p:cNvSpPr/>
            <p:nvPr/>
          </p:nvSpPr>
          <p:spPr>
            <a:xfrm>
              <a:off x="0" y="0"/>
              <a:ext cx="1384091" cy="1331959"/>
            </a:xfrm>
            <a:custGeom>
              <a:avLst/>
              <a:gdLst/>
              <a:ahLst/>
              <a:cxnLst/>
              <a:rect l="l" t="t" r="r" b="b"/>
              <a:pathLst>
                <a:path w="1384091" h="1331959">
                  <a:moveTo>
                    <a:pt x="0" y="0"/>
                  </a:moveTo>
                  <a:lnTo>
                    <a:pt x="1384091" y="0"/>
                  </a:lnTo>
                  <a:lnTo>
                    <a:pt x="1384091" y="1331959"/>
                  </a:lnTo>
                  <a:lnTo>
                    <a:pt x="0" y="13319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2BF4C2B-8305-59FE-E178-F452D6B97CA7}"/>
                </a:ext>
              </a:extLst>
            </p:cNvPr>
            <p:cNvSpPr txBox="1"/>
            <p:nvPr/>
          </p:nvSpPr>
          <p:spPr>
            <a:xfrm>
              <a:off x="45329" y="539993"/>
              <a:ext cx="1384091" cy="13795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399"/>
                </a:lnSpc>
              </a:pPr>
              <a:r>
                <a:rPr lang="en-US" sz="49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262</a:t>
              </a:r>
            </a:p>
          </p:txBody>
        </p:sp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D178E08-03B3-9A5E-E829-072C8236C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061272"/>
              </p:ext>
            </p:extLst>
          </p:nvPr>
        </p:nvGraphicFramePr>
        <p:xfrm>
          <a:off x="6272127" y="2620649"/>
          <a:ext cx="9143074" cy="67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8">
            <a:extLst>
              <a:ext uri="{FF2B5EF4-FFF2-40B4-BE49-F238E27FC236}">
                <a16:creationId xmlns:a16="http://schemas.microsoft.com/office/drawing/2014/main" id="{CC3F31E1-E12A-934E-B27B-EC1D10C8C9F8}"/>
              </a:ext>
            </a:extLst>
          </p:cNvPr>
          <p:cNvGrpSpPr/>
          <p:nvPr/>
        </p:nvGrpSpPr>
        <p:grpSpPr>
          <a:xfrm>
            <a:off x="1261763" y="2413581"/>
            <a:ext cx="5540358" cy="1410247"/>
            <a:chOff x="0" y="0"/>
            <a:chExt cx="2061739" cy="55428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B075AFA-CD20-556C-E3B1-58965B52FDE6}"/>
                </a:ext>
              </a:extLst>
            </p:cNvPr>
            <p:cNvSpPr/>
            <p:nvPr/>
          </p:nvSpPr>
          <p:spPr>
            <a:xfrm>
              <a:off x="0" y="0"/>
              <a:ext cx="2061738" cy="554282"/>
            </a:xfrm>
            <a:custGeom>
              <a:avLst/>
              <a:gdLst/>
              <a:ahLst/>
              <a:cxnLst/>
              <a:rect l="l" t="t" r="r" b="b"/>
              <a:pathLst>
                <a:path w="2061738" h="554282">
                  <a:moveTo>
                    <a:pt x="0" y="0"/>
                  </a:moveTo>
                  <a:lnTo>
                    <a:pt x="2061738" y="0"/>
                  </a:lnTo>
                  <a:lnTo>
                    <a:pt x="2061738" y="554282"/>
                  </a:lnTo>
                  <a:lnTo>
                    <a:pt x="0" y="55428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E28C84F-672E-076B-DE06-9B26089122A5}"/>
                </a:ext>
              </a:extLst>
            </p:cNvPr>
            <p:cNvSpPr txBox="1"/>
            <p:nvPr/>
          </p:nvSpPr>
          <p:spPr>
            <a:xfrm>
              <a:off x="0" y="0"/>
              <a:ext cx="2061739" cy="55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MUNICÍPIOS SEM ESFORÇOS DE COBRANÇA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AF87B65-1376-6B2E-0484-3EE5B5BA4D57}"/>
              </a:ext>
            </a:extLst>
          </p:cNvPr>
          <p:cNvGrpSpPr/>
          <p:nvPr/>
        </p:nvGrpSpPr>
        <p:grpSpPr>
          <a:xfrm>
            <a:off x="3165087" y="6596286"/>
            <a:ext cx="5136888" cy="1400323"/>
            <a:chOff x="-91667" y="0"/>
            <a:chExt cx="6849184" cy="1867097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A00C5EE-F9E8-7803-6EF9-4FF3EB0EBBD9}"/>
                </a:ext>
              </a:extLst>
            </p:cNvPr>
            <p:cNvSpPr/>
            <p:nvPr/>
          </p:nvSpPr>
          <p:spPr>
            <a:xfrm>
              <a:off x="0" y="0"/>
              <a:ext cx="6757517" cy="1350357"/>
            </a:xfrm>
            <a:custGeom>
              <a:avLst/>
              <a:gdLst/>
              <a:ahLst/>
              <a:cxnLst/>
              <a:rect l="l" t="t" r="r" b="b"/>
              <a:pathLst>
                <a:path w="6757517" h="1350357">
                  <a:moveTo>
                    <a:pt x="0" y="0"/>
                  </a:moveTo>
                  <a:lnTo>
                    <a:pt x="6757517" y="0"/>
                  </a:lnTo>
                  <a:lnTo>
                    <a:pt x="6757517" y="1350357"/>
                  </a:lnTo>
                  <a:lnTo>
                    <a:pt x="0" y="1350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3532D58-0E7C-AD4E-D7D1-6AF07A94CD13}"/>
                </a:ext>
              </a:extLst>
            </p:cNvPr>
            <p:cNvSpPr txBox="1"/>
            <p:nvPr/>
          </p:nvSpPr>
          <p:spPr>
            <a:xfrm>
              <a:off x="-91667" y="488165"/>
              <a:ext cx="6757517" cy="1378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000" b="1" dirty="0">
                  <a:solidFill>
                    <a:srgbClr val="4F4F5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ALGUM MEIO DE COBRANÇA</a:t>
              </a:r>
            </a:p>
            <a:p>
              <a:pPr algn="ctr">
                <a:lnSpc>
                  <a:spcPts val="3240"/>
                </a:lnSpc>
              </a:pPr>
              <a:r>
                <a:rPr lang="en-US" sz="3000" b="1" dirty="0">
                  <a:solidFill>
                    <a:srgbClr val="4F4F5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85,8%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EE40BFEC-118D-D0F2-A6D9-3A63BF935C0A}"/>
              </a:ext>
            </a:extLst>
          </p:cNvPr>
          <p:cNvGrpSpPr/>
          <p:nvPr/>
        </p:nvGrpSpPr>
        <p:grpSpPr>
          <a:xfrm>
            <a:off x="9840408" y="2185120"/>
            <a:ext cx="5540358" cy="1400323"/>
            <a:chOff x="-91667" y="0"/>
            <a:chExt cx="6849184" cy="1867097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39E5C8D3-EA52-0893-75AE-E60CA9A8AC1D}"/>
                </a:ext>
              </a:extLst>
            </p:cNvPr>
            <p:cNvSpPr/>
            <p:nvPr/>
          </p:nvSpPr>
          <p:spPr>
            <a:xfrm>
              <a:off x="0" y="0"/>
              <a:ext cx="6757517" cy="1350357"/>
            </a:xfrm>
            <a:custGeom>
              <a:avLst/>
              <a:gdLst/>
              <a:ahLst/>
              <a:cxnLst/>
              <a:rect l="l" t="t" r="r" b="b"/>
              <a:pathLst>
                <a:path w="6757517" h="1350357">
                  <a:moveTo>
                    <a:pt x="0" y="0"/>
                  </a:moveTo>
                  <a:lnTo>
                    <a:pt x="6757517" y="0"/>
                  </a:lnTo>
                  <a:lnTo>
                    <a:pt x="6757517" y="1350357"/>
                  </a:lnTo>
                  <a:lnTo>
                    <a:pt x="0" y="1350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56E365A5-03E9-F418-4D4D-58CDF0767634}"/>
                </a:ext>
              </a:extLst>
            </p:cNvPr>
            <p:cNvSpPr txBox="1"/>
            <p:nvPr/>
          </p:nvSpPr>
          <p:spPr>
            <a:xfrm>
              <a:off x="-91667" y="488165"/>
              <a:ext cx="6757517" cy="1378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000" b="1" dirty="0">
                  <a:solidFill>
                    <a:srgbClr val="4F4F5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SEM PROTESTO E SEM EXECUÇÃO</a:t>
              </a:r>
            </a:p>
            <a:p>
              <a:pPr algn="ctr">
                <a:lnSpc>
                  <a:spcPts val="3240"/>
                </a:lnSpc>
              </a:pPr>
              <a:r>
                <a:rPr lang="en-US" sz="3000" b="1" dirty="0">
                  <a:solidFill>
                    <a:srgbClr val="4F4F5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14,2%</a:t>
              </a:r>
            </a:p>
          </p:txBody>
        </p:sp>
      </p:grpSp>
      <p:sp>
        <p:nvSpPr>
          <p:cNvPr id="11" name="Freeform 3">
            <a:extLst>
              <a:ext uri="{FF2B5EF4-FFF2-40B4-BE49-F238E27FC236}">
                <a16:creationId xmlns:a16="http://schemas.microsoft.com/office/drawing/2014/main" id="{5A15C86A-80F4-885E-A769-AD4F7B0C81A6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8E40C957-98B6-00F8-EAF2-500EE6DA1C73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6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RESPONSABILIDADE PERANTE O TCE/SC</a:t>
            </a:r>
          </a:p>
        </p:txBody>
      </p:sp>
    </p:spTree>
    <p:extLst>
      <p:ext uri="{BB962C8B-B14F-4D97-AF65-F5344CB8AC3E}">
        <p14:creationId xmlns:p14="http://schemas.microsoft.com/office/powerpoint/2010/main" val="21651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" y="8315325"/>
            <a:ext cx="18286696" cy="1971675"/>
          </a:xfrm>
          <a:custGeom>
            <a:avLst/>
            <a:gdLst/>
            <a:ahLst/>
            <a:cxnLst/>
            <a:rect l="l" t="t" r="r" b="b"/>
            <a:pathLst>
              <a:path w="18286696" h="1971675">
                <a:moveTo>
                  <a:pt x="0" y="0"/>
                </a:moveTo>
                <a:lnTo>
                  <a:pt x="18286697" y="0"/>
                </a:lnTo>
                <a:lnTo>
                  <a:pt x="18286697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1787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00188" y="7872412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02000" y="0"/>
            <a:ext cx="2285347" cy="10287000"/>
          </a:xfrm>
          <a:custGeom>
            <a:avLst/>
            <a:gdLst/>
            <a:ahLst/>
            <a:cxnLst/>
            <a:rect l="l" t="t" r="r" b="b"/>
            <a:pathLst>
              <a:path w="2285347" h="10287000">
                <a:moveTo>
                  <a:pt x="0" y="0"/>
                </a:moveTo>
                <a:lnTo>
                  <a:pt x="2285348" y="0"/>
                </a:lnTo>
                <a:lnTo>
                  <a:pt x="22853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0192" b="-1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9143998" y="8988516"/>
            <a:ext cx="6528711" cy="727122"/>
            <a:chOff x="0" y="0"/>
            <a:chExt cx="8704948" cy="9694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4948" cy="969496"/>
            </a:xfrm>
            <a:custGeom>
              <a:avLst/>
              <a:gdLst/>
              <a:ahLst/>
              <a:cxnLst/>
              <a:rect l="l" t="t" r="r" b="b"/>
              <a:pathLst>
                <a:path w="8704948" h="969496">
                  <a:moveTo>
                    <a:pt x="0" y="0"/>
                  </a:moveTo>
                  <a:lnTo>
                    <a:pt x="8704948" y="0"/>
                  </a:lnTo>
                  <a:lnTo>
                    <a:pt x="8704948" y="969496"/>
                  </a:lnTo>
                  <a:lnTo>
                    <a:pt x="0" y="96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704948" cy="1064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95"/>
                </a:lnSpc>
              </a:pPr>
              <a:r>
                <a:rPr lang="en-US" sz="1275" b="1" spc="149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© 2025 - ICON - TCESC</a:t>
              </a: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Instituto de Contas</a:t>
              </a:r>
            </a:p>
            <a:p>
              <a:pPr algn="r">
                <a:lnSpc>
                  <a:spcPts val="2295"/>
                </a:lnSpc>
              </a:pP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 Integrante Organizacional do Tribunal de Contas de Santa Catarina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130588" y="0"/>
            <a:ext cx="2156760" cy="10287000"/>
          </a:xfrm>
          <a:custGeom>
            <a:avLst/>
            <a:gdLst/>
            <a:ahLst/>
            <a:cxnLst/>
            <a:rect l="l" t="t" r="r" b="b"/>
            <a:pathLst>
              <a:path w="2156760" h="10287000">
                <a:moveTo>
                  <a:pt x="0" y="0"/>
                </a:moveTo>
                <a:lnTo>
                  <a:pt x="2156760" y="0"/>
                </a:lnTo>
                <a:lnTo>
                  <a:pt x="215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383" b="-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3740230" y="1611578"/>
            <a:ext cx="10807540" cy="2007541"/>
            <a:chOff x="0" y="0"/>
            <a:chExt cx="14410054" cy="26767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10054" cy="2676721"/>
            </a:xfrm>
            <a:custGeom>
              <a:avLst/>
              <a:gdLst/>
              <a:ahLst/>
              <a:cxnLst/>
              <a:rect l="l" t="t" r="r" b="b"/>
              <a:pathLst>
                <a:path w="14410054" h="2676721">
                  <a:moveTo>
                    <a:pt x="0" y="0"/>
                  </a:moveTo>
                  <a:lnTo>
                    <a:pt x="14410054" y="0"/>
                  </a:lnTo>
                  <a:lnTo>
                    <a:pt x="14410054" y="2676721"/>
                  </a:lnTo>
                  <a:lnTo>
                    <a:pt x="0" y="26767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4410054" cy="278149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7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02537" y="3912225"/>
            <a:ext cx="13351696" cy="2313801"/>
          </a:xfrm>
          <a:custGeom>
            <a:avLst/>
            <a:gdLst/>
            <a:ahLst/>
            <a:cxnLst/>
            <a:rect l="l" t="t" r="r" b="b"/>
            <a:pathLst>
              <a:path w="17802261" h="3085068">
                <a:moveTo>
                  <a:pt x="0" y="0"/>
                </a:moveTo>
                <a:lnTo>
                  <a:pt x="17802261" y="0"/>
                </a:lnTo>
                <a:lnTo>
                  <a:pt x="17802261" y="3085068"/>
                </a:lnTo>
                <a:lnTo>
                  <a:pt x="0" y="30850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1602537" y="5667480"/>
            <a:ext cx="12863557" cy="1259681"/>
            <a:chOff x="0" y="0"/>
            <a:chExt cx="17151409" cy="16795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51409" cy="1679574"/>
            </a:xfrm>
            <a:custGeom>
              <a:avLst/>
              <a:gdLst/>
              <a:ahLst/>
              <a:cxnLst/>
              <a:rect l="l" t="t" r="r" b="b"/>
              <a:pathLst>
                <a:path w="17151409" h="1679574">
                  <a:moveTo>
                    <a:pt x="0" y="0"/>
                  </a:moveTo>
                  <a:lnTo>
                    <a:pt x="17151409" y="0"/>
                  </a:lnTo>
                  <a:lnTo>
                    <a:pt x="17151409" y="1679574"/>
                  </a:lnTo>
                  <a:lnTo>
                    <a:pt x="0" y="1679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151409" cy="17176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para melhorar a arrecadação municipal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8ACFD0DA-379A-8C23-5B12-15643AF017D0}"/>
              </a:ext>
            </a:extLst>
          </p:cNvPr>
          <p:cNvSpPr txBox="1"/>
          <p:nvPr/>
        </p:nvSpPr>
        <p:spPr>
          <a:xfrm>
            <a:off x="1602537" y="4274468"/>
            <a:ext cx="13351695" cy="23995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12419"/>
              </a:lnSpc>
            </a:pPr>
            <a:r>
              <a:rPr lang="en-US" sz="11499" b="1" dirty="0">
                <a:solidFill>
                  <a:srgbClr val="80808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AÇÕES NECESSÁRIAS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220946" y="4041254"/>
            <a:ext cx="3305812" cy="33058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103" y="0"/>
                  </a:moveTo>
                  <a:lnTo>
                    <a:pt x="784697" y="0"/>
                  </a:lnTo>
                  <a:cubicBezTo>
                    <a:pt x="800218" y="0"/>
                    <a:pt x="812800" y="12582"/>
                    <a:pt x="812800" y="28103"/>
                  </a:cubicBezTo>
                  <a:lnTo>
                    <a:pt x="812800" y="784697"/>
                  </a:lnTo>
                  <a:cubicBezTo>
                    <a:pt x="812800" y="800218"/>
                    <a:pt x="800218" y="812800"/>
                    <a:pt x="784697" y="812800"/>
                  </a:cubicBezTo>
                  <a:lnTo>
                    <a:pt x="28103" y="812800"/>
                  </a:lnTo>
                  <a:cubicBezTo>
                    <a:pt x="12582" y="812800"/>
                    <a:pt x="0" y="800218"/>
                    <a:pt x="0" y="784697"/>
                  </a:cubicBezTo>
                  <a:lnTo>
                    <a:pt x="0" y="28103"/>
                  </a:lnTo>
                  <a:cubicBezTo>
                    <a:pt x="0" y="12582"/>
                    <a:pt x="12582" y="0"/>
                    <a:pt x="28103" y="0"/>
                  </a:cubicBez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39029" y="3148232"/>
            <a:ext cx="1469647" cy="1454601"/>
            <a:chOff x="0" y="0"/>
            <a:chExt cx="736600" cy="729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6600" cy="719478"/>
            </a:xfrm>
            <a:custGeom>
              <a:avLst/>
              <a:gdLst/>
              <a:ahLst/>
              <a:cxnLst/>
              <a:rect l="l" t="t" r="r" b="b"/>
              <a:pathLst>
                <a:path w="736600" h="719478">
                  <a:moveTo>
                    <a:pt x="736600" y="38192"/>
                  </a:moveTo>
                  <a:lnTo>
                    <a:pt x="736600" y="690867"/>
                  </a:lnTo>
                  <a:cubicBezTo>
                    <a:pt x="736600" y="699669"/>
                    <a:pt x="732345" y="707928"/>
                    <a:pt x="725178" y="713038"/>
                  </a:cubicBezTo>
                  <a:cubicBezTo>
                    <a:pt x="718011" y="718148"/>
                    <a:pt x="708816" y="719478"/>
                    <a:pt x="700494" y="716608"/>
                  </a:cubicBezTo>
                  <a:lnTo>
                    <a:pt x="404406" y="614509"/>
                  </a:lnTo>
                  <a:cubicBezTo>
                    <a:pt x="381011" y="606442"/>
                    <a:pt x="355589" y="606442"/>
                    <a:pt x="332194" y="614509"/>
                  </a:cubicBezTo>
                  <a:lnTo>
                    <a:pt x="36106" y="716608"/>
                  </a:lnTo>
                  <a:cubicBezTo>
                    <a:pt x="27784" y="719478"/>
                    <a:pt x="18589" y="718148"/>
                    <a:pt x="11422" y="713038"/>
                  </a:cubicBezTo>
                  <a:cubicBezTo>
                    <a:pt x="4255" y="707928"/>
                    <a:pt x="0" y="699669"/>
                    <a:pt x="0" y="690867"/>
                  </a:cubicBezTo>
                  <a:lnTo>
                    <a:pt x="0" y="38192"/>
                  </a:lnTo>
                  <a:cubicBezTo>
                    <a:pt x="0" y="28063"/>
                    <a:pt x="4024" y="18349"/>
                    <a:pt x="11186" y="11186"/>
                  </a:cubicBezTo>
                  <a:cubicBezTo>
                    <a:pt x="18349" y="4024"/>
                    <a:pt x="28063" y="0"/>
                    <a:pt x="38192" y="0"/>
                  </a:cubicBezTo>
                  <a:lnTo>
                    <a:pt x="698408" y="0"/>
                  </a:lnTo>
                  <a:cubicBezTo>
                    <a:pt x="708537" y="0"/>
                    <a:pt x="718251" y="4024"/>
                    <a:pt x="725414" y="11186"/>
                  </a:cubicBezTo>
                  <a:cubicBezTo>
                    <a:pt x="732576" y="18349"/>
                    <a:pt x="736600" y="28063"/>
                    <a:pt x="736600" y="38192"/>
                  </a:cubicBezTo>
                  <a:close/>
                </a:path>
              </a:pathLst>
            </a:custGeom>
            <a:solidFill>
              <a:srgbClr val="51A644"/>
            </a:solidFill>
            <a:ln w="66675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736600" cy="649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78499" y="4083881"/>
            <a:ext cx="3305812" cy="330581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103" y="0"/>
                  </a:moveTo>
                  <a:lnTo>
                    <a:pt x="784697" y="0"/>
                  </a:lnTo>
                  <a:cubicBezTo>
                    <a:pt x="800218" y="0"/>
                    <a:pt x="812800" y="12582"/>
                    <a:pt x="812800" y="28103"/>
                  </a:cubicBezTo>
                  <a:lnTo>
                    <a:pt x="812800" y="784697"/>
                  </a:lnTo>
                  <a:cubicBezTo>
                    <a:pt x="812800" y="800218"/>
                    <a:pt x="800218" y="812800"/>
                    <a:pt x="784697" y="812800"/>
                  </a:cubicBezTo>
                  <a:lnTo>
                    <a:pt x="28103" y="812800"/>
                  </a:lnTo>
                  <a:cubicBezTo>
                    <a:pt x="12582" y="812800"/>
                    <a:pt x="0" y="800218"/>
                    <a:pt x="0" y="784697"/>
                  </a:cubicBezTo>
                  <a:lnTo>
                    <a:pt x="0" y="28103"/>
                  </a:lnTo>
                  <a:cubicBezTo>
                    <a:pt x="0" y="12582"/>
                    <a:pt x="12582" y="0"/>
                    <a:pt x="28103" y="0"/>
                  </a:cubicBezTo>
                  <a:close/>
                </a:path>
              </a:pathLst>
            </a:custGeom>
            <a:solidFill>
              <a:srgbClr val="BF5A1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287134" y="4112621"/>
            <a:ext cx="3305812" cy="330581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103" y="0"/>
                  </a:moveTo>
                  <a:lnTo>
                    <a:pt x="784697" y="0"/>
                  </a:lnTo>
                  <a:cubicBezTo>
                    <a:pt x="800218" y="0"/>
                    <a:pt x="812800" y="12582"/>
                    <a:pt x="812800" y="28103"/>
                  </a:cubicBezTo>
                  <a:lnTo>
                    <a:pt x="812800" y="784697"/>
                  </a:lnTo>
                  <a:cubicBezTo>
                    <a:pt x="812800" y="800218"/>
                    <a:pt x="800218" y="812800"/>
                    <a:pt x="784697" y="812800"/>
                  </a:cubicBezTo>
                  <a:lnTo>
                    <a:pt x="28103" y="812800"/>
                  </a:lnTo>
                  <a:cubicBezTo>
                    <a:pt x="12582" y="812800"/>
                    <a:pt x="0" y="800218"/>
                    <a:pt x="0" y="784697"/>
                  </a:cubicBezTo>
                  <a:lnTo>
                    <a:pt x="0" y="28103"/>
                  </a:lnTo>
                  <a:cubicBezTo>
                    <a:pt x="0" y="12582"/>
                    <a:pt x="12582" y="0"/>
                    <a:pt x="28103" y="0"/>
                  </a:cubicBez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01424" y="3148232"/>
            <a:ext cx="1469647" cy="1454601"/>
            <a:chOff x="0" y="0"/>
            <a:chExt cx="1959530" cy="193946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959530" cy="1939468"/>
              <a:chOff x="0" y="0"/>
              <a:chExt cx="736600" cy="72905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36600" cy="719478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19478">
                    <a:moveTo>
                      <a:pt x="736600" y="38192"/>
                    </a:moveTo>
                    <a:lnTo>
                      <a:pt x="736600" y="690867"/>
                    </a:lnTo>
                    <a:cubicBezTo>
                      <a:pt x="736600" y="699669"/>
                      <a:pt x="732345" y="707928"/>
                      <a:pt x="725178" y="713038"/>
                    </a:cubicBezTo>
                    <a:cubicBezTo>
                      <a:pt x="718011" y="718148"/>
                      <a:pt x="708816" y="719478"/>
                      <a:pt x="700494" y="716608"/>
                    </a:cubicBezTo>
                    <a:lnTo>
                      <a:pt x="404406" y="614509"/>
                    </a:lnTo>
                    <a:cubicBezTo>
                      <a:pt x="381011" y="606442"/>
                      <a:pt x="355589" y="606442"/>
                      <a:pt x="332194" y="614509"/>
                    </a:cubicBezTo>
                    <a:lnTo>
                      <a:pt x="36106" y="716608"/>
                    </a:lnTo>
                    <a:cubicBezTo>
                      <a:pt x="27784" y="719478"/>
                      <a:pt x="18589" y="718148"/>
                      <a:pt x="11422" y="713038"/>
                    </a:cubicBezTo>
                    <a:cubicBezTo>
                      <a:pt x="4255" y="707928"/>
                      <a:pt x="0" y="699669"/>
                      <a:pt x="0" y="690867"/>
                    </a:cubicBezTo>
                    <a:lnTo>
                      <a:pt x="0" y="38192"/>
                    </a:lnTo>
                    <a:cubicBezTo>
                      <a:pt x="0" y="28063"/>
                      <a:pt x="4024" y="18349"/>
                      <a:pt x="11186" y="11186"/>
                    </a:cubicBezTo>
                    <a:cubicBezTo>
                      <a:pt x="18349" y="4024"/>
                      <a:pt x="28063" y="0"/>
                      <a:pt x="38192" y="0"/>
                    </a:cubicBezTo>
                    <a:lnTo>
                      <a:pt x="698408" y="0"/>
                    </a:lnTo>
                    <a:cubicBezTo>
                      <a:pt x="708537" y="0"/>
                      <a:pt x="718251" y="4024"/>
                      <a:pt x="725414" y="11186"/>
                    </a:cubicBezTo>
                    <a:cubicBezTo>
                      <a:pt x="732576" y="18349"/>
                      <a:pt x="736600" y="28063"/>
                      <a:pt x="736600" y="38192"/>
                    </a:cubicBezTo>
                    <a:close/>
                  </a:path>
                </a:pathLst>
              </a:custGeom>
              <a:solidFill>
                <a:srgbClr val="DB812C"/>
              </a:solidFill>
              <a:ln w="66675" cap="sq">
                <a:solidFill>
                  <a:srgbClr val="F7F7F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736600" cy="6496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538196" y="322637"/>
              <a:ext cx="963216" cy="963216"/>
            </a:xfrm>
            <a:custGeom>
              <a:avLst/>
              <a:gdLst/>
              <a:ahLst/>
              <a:cxnLst/>
              <a:rect l="l" t="t" r="r" b="b"/>
              <a:pathLst>
                <a:path w="963216" h="963216">
                  <a:moveTo>
                    <a:pt x="0" y="0"/>
                  </a:moveTo>
                  <a:lnTo>
                    <a:pt x="963216" y="0"/>
                  </a:lnTo>
                  <a:lnTo>
                    <a:pt x="963216" y="963216"/>
                  </a:lnTo>
                  <a:lnTo>
                    <a:pt x="0" y="963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05217" y="3148232"/>
            <a:ext cx="1469647" cy="1454601"/>
            <a:chOff x="0" y="0"/>
            <a:chExt cx="1959530" cy="193946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959530" cy="1939468"/>
              <a:chOff x="0" y="0"/>
              <a:chExt cx="736600" cy="7290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36600" cy="719478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19478">
                    <a:moveTo>
                      <a:pt x="736600" y="38192"/>
                    </a:moveTo>
                    <a:lnTo>
                      <a:pt x="736600" y="690867"/>
                    </a:lnTo>
                    <a:cubicBezTo>
                      <a:pt x="736600" y="699669"/>
                      <a:pt x="732345" y="707928"/>
                      <a:pt x="725178" y="713038"/>
                    </a:cubicBezTo>
                    <a:cubicBezTo>
                      <a:pt x="718011" y="718148"/>
                      <a:pt x="708816" y="719478"/>
                      <a:pt x="700494" y="716608"/>
                    </a:cubicBezTo>
                    <a:lnTo>
                      <a:pt x="404406" y="614509"/>
                    </a:lnTo>
                    <a:cubicBezTo>
                      <a:pt x="381011" y="606442"/>
                      <a:pt x="355589" y="606442"/>
                      <a:pt x="332194" y="614509"/>
                    </a:cubicBezTo>
                    <a:lnTo>
                      <a:pt x="36106" y="716608"/>
                    </a:lnTo>
                    <a:cubicBezTo>
                      <a:pt x="27784" y="719478"/>
                      <a:pt x="18589" y="718148"/>
                      <a:pt x="11422" y="713038"/>
                    </a:cubicBezTo>
                    <a:cubicBezTo>
                      <a:pt x="4255" y="707928"/>
                      <a:pt x="0" y="699669"/>
                      <a:pt x="0" y="690867"/>
                    </a:cubicBezTo>
                    <a:lnTo>
                      <a:pt x="0" y="38192"/>
                    </a:lnTo>
                    <a:cubicBezTo>
                      <a:pt x="0" y="28063"/>
                      <a:pt x="4024" y="18349"/>
                      <a:pt x="11186" y="11186"/>
                    </a:cubicBezTo>
                    <a:cubicBezTo>
                      <a:pt x="18349" y="4024"/>
                      <a:pt x="28063" y="0"/>
                      <a:pt x="38192" y="0"/>
                    </a:cubicBezTo>
                    <a:lnTo>
                      <a:pt x="698408" y="0"/>
                    </a:lnTo>
                    <a:cubicBezTo>
                      <a:pt x="708537" y="0"/>
                      <a:pt x="718251" y="4024"/>
                      <a:pt x="725414" y="11186"/>
                    </a:cubicBezTo>
                    <a:cubicBezTo>
                      <a:pt x="732576" y="18349"/>
                      <a:pt x="736600" y="28063"/>
                      <a:pt x="736600" y="38192"/>
                    </a:cubicBezTo>
                    <a:close/>
                  </a:path>
                </a:pathLst>
              </a:custGeom>
              <a:solidFill>
                <a:srgbClr val="B93F53"/>
              </a:solidFill>
              <a:ln w="66675" cap="sq">
                <a:solidFill>
                  <a:srgbClr val="F7F7F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736600" cy="6496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458118" y="285964"/>
              <a:ext cx="1043293" cy="1043293"/>
            </a:xfrm>
            <a:custGeom>
              <a:avLst/>
              <a:gdLst/>
              <a:ahLst/>
              <a:cxnLst/>
              <a:rect l="l" t="t" r="r" b="b"/>
              <a:pathLst>
                <a:path w="1043293" h="1043293">
                  <a:moveTo>
                    <a:pt x="0" y="0"/>
                  </a:moveTo>
                  <a:lnTo>
                    <a:pt x="1043294" y="0"/>
                  </a:lnTo>
                  <a:lnTo>
                    <a:pt x="1043294" y="1043293"/>
                  </a:lnTo>
                  <a:lnTo>
                    <a:pt x="0" y="1043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65743" y="4082592"/>
            <a:ext cx="3305812" cy="330581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8103" y="0"/>
                  </a:moveTo>
                  <a:lnTo>
                    <a:pt x="784697" y="0"/>
                  </a:lnTo>
                  <a:cubicBezTo>
                    <a:pt x="800218" y="0"/>
                    <a:pt x="812800" y="12582"/>
                    <a:pt x="812800" y="28103"/>
                  </a:cubicBezTo>
                  <a:lnTo>
                    <a:pt x="812800" y="784697"/>
                  </a:lnTo>
                  <a:cubicBezTo>
                    <a:pt x="812800" y="800218"/>
                    <a:pt x="800218" y="812800"/>
                    <a:pt x="784697" y="812800"/>
                  </a:cubicBezTo>
                  <a:lnTo>
                    <a:pt x="28103" y="812800"/>
                  </a:lnTo>
                  <a:cubicBezTo>
                    <a:pt x="12582" y="812800"/>
                    <a:pt x="0" y="800218"/>
                    <a:pt x="0" y="784697"/>
                  </a:cubicBezTo>
                  <a:lnTo>
                    <a:pt x="0" y="28103"/>
                  </a:lnTo>
                  <a:cubicBezTo>
                    <a:pt x="0" y="12582"/>
                    <a:pt x="12582" y="0"/>
                    <a:pt x="28103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783825" y="3148232"/>
            <a:ext cx="1469647" cy="1454601"/>
            <a:chOff x="0" y="0"/>
            <a:chExt cx="736600" cy="72905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36600" cy="719478"/>
            </a:xfrm>
            <a:custGeom>
              <a:avLst/>
              <a:gdLst/>
              <a:ahLst/>
              <a:cxnLst/>
              <a:rect l="l" t="t" r="r" b="b"/>
              <a:pathLst>
                <a:path w="736600" h="719478">
                  <a:moveTo>
                    <a:pt x="736600" y="38192"/>
                  </a:moveTo>
                  <a:lnTo>
                    <a:pt x="736600" y="690867"/>
                  </a:lnTo>
                  <a:cubicBezTo>
                    <a:pt x="736600" y="699669"/>
                    <a:pt x="732345" y="707928"/>
                    <a:pt x="725178" y="713038"/>
                  </a:cubicBezTo>
                  <a:cubicBezTo>
                    <a:pt x="718011" y="718148"/>
                    <a:pt x="708816" y="719478"/>
                    <a:pt x="700494" y="716608"/>
                  </a:cubicBezTo>
                  <a:lnTo>
                    <a:pt x="404406" y="614509"/>
                  </a:lnTo>
                  <a:cubicBezTo>
                    <a:pt x="381011" y="606442"/>
                    <a:pt x="355589" y="606442"/>
                    <a:pt x="332194" y="614509"/>
                  </a:cubicBezTo>
                  <a:lnTo>
                    <a:pt x="36106" y="716608"/>
                  </a:lnTo>
                  <a:cubicBezTo>
                    <a:pt x="27784" y="719478"/>
                    <a:pt x="18589" y="718148"/>
                    <a:pt x="11422" y="713038"/>
                  </a:cubicBezTo>
                  <a:cubicBezTo>
                    <a:pt x="4255" y="707928"/>
                    <a:pt x="0" y="699669"/>
                    <a:pt x="0" y="690867"/>
                  </a:cubicBezTo>
                  <a:lnTo>
                    <a:pt x="0" y="38192"/>
                  </a:lnTo>
                  <a:cubicBezTo>
                    <a:pt x="0" y="28063"/>
                    <a:pt x="4024" y="18349"/>
                    <a:pt x="11186" y="11186"/>
                  </a:cubicBezTo>
                  <a:cubicBezTo>
                    <a:pt x="18349" y="4024"/>
                    <a:pt x="28063" y="0"/>
                    <a:pt x="38192" y="0"/>
                  </a:cubicBezTo>
                  <a:lnTo>
                    <a:pt x="698408" y="0"/>
                  </a:lnTo>
                  <a:cubicBezTo>
                    <a:pt x="708537" y="0"/>
                    <a:pt x="718251" y="4024"/>
                    <a:pt x="725414" y="11186"/>
                  </a:cubicBezTo>
                  <a:cubicBezTo>
                    <a:pt x="732576" y="18349"/>
                    <a:pt x="736600" y="28063"/>
                    <a:pt x="736600" y="38192"/>
                  </a:cubicBezTo>
                  <a:close/>
                </a:path>
              </a:pathLst>
            </a:custGeom>
            <a:solidFill>
              <a:srgbClr val="3C5679"/>
            </a:solidFill>
            <a:ln w="66675" cap="sq">
              <a:solidFill>
                <a:srgbClr val="F7F7F7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736600" cy="649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209440" y="3450267"/>
            <a:ext cx="686377" cy="662354"/>
          </a:xfrm>
          <a:custGeom>
            <a:avLst/>
            <a:gdLst/>
            <a:ahLst/>
            <a:cxnLst/>
            <a:rect l="l" t="t" r="r" b="b"/>
            <a:pathLst>
              <a:path w="686377" h="662354">
                <a:moveTo>
                  <a:pt x="0" y="0"/>
                </a:moveTo>
                <a:lnTo>
                  <a:pt x="686377" y="0"/>
                </a:lnTo>
                <a:lnTo>
                  <a:pt x="686377" y="662354"/>
                </a:lnTo>
                <a:lnTo>
                  <a:pt x="0" y="66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2511500" y="3406792"/>
            <a:ext cx="751933" cy="675800"/>
          </a:xfrm>
          <a:custGeom>
            <a:avLst/>
            <a:gdLst/>
            <a:ahLst/>
            <a:cxnLst/>
            <a:rect l="l" t="t" r="r" b="b"/>
            <a:pathLst>
              <a:path w="751933" h="675800">
                <a:moveTo>
                  <a:pt x="0" y="0"/>
                </a:moveTo>
                <a:lnTo>
                  <a:pt x="751933" y="0"/>
                </a:lnTo>
                <a:lnTo>
                  <a:pt x="751933" y="675800"/>
                </a:lnTo>
                <a:lnTo>
                  <a:pt x="0" y="675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TextBox 38"/>
          <p:cNvSpPr txBox="1"/>
          <p:nvPr/>
        </p:nvSpPr>
        <p:spPr>
          <a:xfrm>
            <a:off x="1609950" y="4467264"/>
            <a:ext cx="2527803" cy="76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39722" y="5232476"/>
            <a:ext cx="2699253" cy="143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 b="1" spc="1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CADASTRO IMOBILIÁRIO E DE PESSOAS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37456" y="4397541"/>
            <a:ext cx="2527803" cy="76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254746" y="5206120"/>
            <a:ext cx="2527803" cy="143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 b="1" spc="3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CONSTITUIÇÃO DO CRÉDITO TRIBUTÁRIO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072345" y="4424889"/>
            <a:ext cx="2527803" cy="76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716252" y="4384434"/>
            <a:ext cx="2527803" cy="76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447692" y="5156869"/>
            <a:ext cx="3034935" cy="143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 b="1" spc="1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 E JUDICIAL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965443" y="5274915"/>
            <a:ext cx="2527803" cy="98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 b="1" spc="3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INSCRIÇÃO EM DÍVIDA ATIVA</a:t>
            </a:r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06E2C774-6871-6570-4A53-1AD1B22E12A7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6E5D4B0A-03C4-3317-E1BF-74808D0E2C10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68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FASES DO CRÉDITO TRIBUTÁRIO NA IN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8EBF4-3E5A-8861-0B80-C80C7E73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266C6C6-3A30-5001-26D8-1D51D079ED2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7B87FF9-6333-B99B-17F4-03C8F91EBE44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EBA0D18-3BE9-53DA-AB5D-20D2B5B0909E}"/>
              </a:ext>
            </a:extLst>
          </p:cNvPr>
          <p:cNvSpPr txBox="1"/>
          <p:nvPr/>
        </p:nvSpPr>
        <p:spPr>
          <a:xfrm>
            <a:off x="2081803" y="3874572"/>
            <a:ext cx="755412" cy="30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C56755BD-8439-956E-79D1-C1C8022050DA}"/>
              </a:ext>
            </a:extLst>
          </p:cNvPr>
          <p:cNvSpPr txBox="1"/>
          <p:nvPr/>
        </p:nvSpPr>
        <p:spPr>
          <a:xfrm>
            <a:off x="2120681" y="6496895"/>
            <a:ext cx="755412" cy="29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6A7EDA0-1AE3-F514-329E-E77D33D899DE}"/>
              </a:ext>
            </a:extLst>
          </p:cNvPr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8A36E6F-C498-FB41-3B5C-9C96BF2CBEF9}"/>
                </a:ext>
              </a:extLst>
            </p:cNvPr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C8548050-9607-28B8-2DEF-189BF9E28BAC}"/>
                </a:ext>
              </a:extLst>
            </p:cNvPr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4º</a:t>
              </a:r>
            </a:p>
          </p:txBody>
        </p:sp>
      </p:grp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B1045045-7A1B-12DF-E841-C204AFAA2C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16561" y="3868069"/>
            <a:ext cx="2346986" cy="1297628"/>
          </a:xfrm>
          <a:prstGeom prst="bentConnector3">
            <a:avLst>
              <a:gd name="adj1" fmla="val 99973"/>
            </a:avLst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94C90E1-DF8B-4039-AB9D-7E7E587CC156}"/>
              </a:ext>
            </a:extLst>
          </p:cNvPr>
          <p:cNvCxnSpPr>
            <a:cxnSpLocks/>
          </p:cNvCxnSpPr>
          <p:nvPr/>
        </p:nvCxnSpPr>
        <p:spPr>
          <a:xfrm>
            <a:off x="7976197" y="5676900"/>
            <a:ext cx="574501" cy="0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do 60">
            <a:extLst>
              <a:ext uri="{FF2B5EF4-FFF2-40B4-BE49-F238E27FC236}">
                <a16:creationId xmlns:a16="http://schemas.microsoft.com/office/drawing/2014/main" id="{BBBF6430-2958-5400-CE88-6E264625E1B9}"/>
              </a:ext>
            </a:extLst>
          </p:cNvPr>
          <p:cNvCxnSpPr>
            <a:cxnSpLocks/>
          </p:cNvCxnSpPr>
          <p:nvPr/>
        </p:nvCxnSpPr>
        <p:spPr>
          <a:xfrm>
            <a:off x="8550698" y="4991100"/>
            <a:ext cx="1265659" cy="0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: Angulado 60">
            <a:extLst>
              <a:ext uri="{FF2B5EF4-FFF2-40B4-BE49-F238E27FC236}">
                <a16:creationId xmlns:a16="http://schemas.microsoft.com/office/drawing/2014/main" id="{C8260C6D-90A9-C342-2A1E-34CAD021F1BD}"/>
              </a:ext>
            </a:extLst>
          </p:cNvPr>
          <p:cNvCxnSpPr>
            <a:cxnSpLocks/>
          </p:cNvCxnSpPr>
          <p:nvPr/>
        </p:nvCxnSpPr>
        <p:spPr>
          <a:xfrm>
            <a:off x="8539303" y="6499283"/>
            <a:ext cx="1332633" cy="0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Angulado 60">
            <a:extLst>
              <a:ext uri="{FF2B5EF4-FFF2-40B4-BE49-F238E27FC236}">
                <a16:creationId xmlns:a16="http://schemas.microsoft.com/office/drawing/2014/main" id="{DEDCD3A9-EA8D-40E7-58AA-C9E30EF42A63}"/>
              </a:ext>
            </a:extLst>
          </p:cNvPr>
          <p:cNvCxnSpPr>
            <a:cxnSpLocks/>
          </p:cNvCxnSpPr>
          <p:nvPr/>
        </p:nvCxnSpPr>
        <p:spPr>
          <a:xfrm>
            <a:off x="8539303" y="5618078"/>
            <a:ext cx="0" cy="897022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60">
            <a:extLst>
              <a:ext uri="{FF2B5EF4-FFF2-40B4-BE49-F238E27FC236}">
                <a16:creationId xmlns:a16="http://schemas.microsoft.com/office/drawing/2014/main" id="{724625EB-AEE8-AA5B-AC33-F80DD97BAFC5}"/>
              </a:ext>
            </a:extLst>
          </p:cNvPr>
          <p:cNvCxnSpPr>
            <a:cxnSpLocks/>
          </p:cNvCxnSpPr>
          <p:nvPr/>
        </p:nvCxnSpPr>
        <p:spPr>
          <a:xfrm>
            <a:off x="8523737" y="8115300"/>
            <a:ext cx="1332633" cy="0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do 60">
            <a:extLst>
              <a:ext uri="{FF2B5EF4-FFF2-40B4-BE49-F238E27FC236}">
                <a16:creationId xmlns:a16="http://schemas.microsoft.com/office/drawing/2014/main" id="{031EAB1D-34D9-2BF9-6E47-447DA059C260}"/>
              </a:ext>
            </a:extLst>
          </p:cNvPr>
          <p:cNvCxnSpPr>
            <a:cxnSpLocks/>
          </p:cNvCxnSpPr>
          <p:nvPr/>
        </p:nvCxnSpPr>
        <p:spPr>
          <a:xfrm>
            <a:off x="8539303" y="6385805"/>
            <a:ext cx="1937" cy="1729495"/>
          </a:xfrm>
          <a:prstGeom prst="straightConnector1">
            <a:avLst/>
          </a:prstGeom>
          <a:ln w="38100">
            <a:solidFill>
              <a:srgbClr val="3C5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6"/>
          <p:cNvSpPr txBox="1"/>
          <p:nvPr/>
        </p:nvSpPr>
        <p:spPr>
          <a:xfrm>
            <a:off x="1220946" y="2375028"/>
            <a:ext cx="6875397" cy="143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00"/>
              </a:lnSpc>
            </a:pPr>
            <a:r>
              <a:rPr lang="en-US" sz="5000" b="1" spc="20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DEVER DE ESTRUTURAR SEUS ÓRGÃOS</a:t>
            </a:r>
          </a:p>
        </p:txBody>
      </p:sp>
      <p:sp>
        <p:nvSpPr>
          <p:cNvPr id="42" name="TextBox 37"/>
          <p:cNvSpPr txBox="1"/>
          <p:nvPr/>
        </p:nvSpPr>
        <p:spPr>
          <a:xfrm>
            <a:off x="1220946" y="4593607"/>
            <a:ext cx="6574048" cy="209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É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dever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do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administrador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público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disciplinar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organizacional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do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ente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público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definindo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com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precisão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as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atribuições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cada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um de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seus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órgãos</a:t>
            </a:r>
            <a:r>
              <a:rPr lang="en-US" sz="28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</p:txBody>
      </p:sp>
      <p:grpSp>
        <p:nvGrpSpPr>
          <p:cNvPr id="78" name="Group 20">
            <a:extLst>
              <a:ext uri="{FF2B5EF4-FFF2-40B4-BE49-F238E27FC236}">
                <a16:creationId xmlns:a16="http://schemas.microsoft.com/office/drawing/2014/main" id="{FCCE6E09-6461-A8E1-0C0C-90860502AE99}"/>
              </a:ext>
            </a:extLst>
          </p:cNvPr>
          <p:cNvGrpSpPr/>
          <p:nvPr/>
        </p:nvGrpSpPr>
        <p:grpSpPr>
          <a:xfrm>
            <a:off x="9816357" y="2766331"/>
            <a:ext cx="5598351" cy="1342974"/>
            <a:chOff x="0" y="0"/>
            <a:chExt cx="1694129" cy="406400"/>
          </a:xfrm>
        </p:grpSpPr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8ED8EF59-6202-31CB-719D-5FC29042A694}"/>
                </a:ext>
              </a:extLst>
            </p:cNvPr>
            <p:cNvSpPr/>
            <p:nvPr/>
          </p:nvSpPr>
          <p:spPr>
            <a:xfrm>
              <a:off x="0" y="0"/>
              <a:ext cx="1694129" cy="406400"/>
            </a:xfrm>
            <a:custGeom>
              <a:avLst/>
              <a:gdLst/>
              <a:ahLst/>
              <a:cxnLst/>
              <a:rect l="l" t="t" r="r" b="b"/>
              <a:pathLst>
                <a:path w="1694129" h="406400">
                  <a:moveTo>
                    <a:pt x="27658" y="0"/>
                  </a:moveTo>
                  <a:lnTo>
                    <a:pt x="1666471" y="0"/>
                  </a:lnTo>
                  <a:cubicBezTo>
                    <a:pt x="1673806" y="0"/>
                    <a:pt x="1680841" y="2914"/>
                    <a:pt x="1686028" y="8101"/>
                  </a:cubicBezTo>
                  <a:cubicBezTo>
                    <a:pt x="1691215" y="13288"/>
                    <a:pt x="1694129" y="20323"/>
                    <a:pt x="1694129" y="27658"/>
                  </a:cubicBezTo>
                  <a:lnTo>
                    <a:pt x="1694129" y="378742"/>
                  </a:lnTo>
                  <a:cubicBezTo>
                    <a:pt x="1694129" y="386077"/>
                    <a:pt x="1691215" y="393112"/>
                    <a:pt x="1686028" y="398299"/>
                  </a:cubicBezTo>
                  <a:cubicBezTo>
                    <a:pt x="1680841" y="403486"/>
                    <a:pt x="1673806" y="406400"/>
                    <a:pt x="1666471" y="406400"/>
                  </a:cubicBezTo>
                  <a:lnTo>
                    <a:pt x="27658" y="406400"/>
                  </a:lnTo>
                  <a:cubicBezTo>
                    <a:pt x="20323" y="406400"/>
                    <a:pt x="13288" y="403486"/>
                    <a:pt x="8101" y="398299"/>
                  </a:cubicBezTo>
                  <a:cubicBezTo>
                    <a:pt x="2914" y="393112"/>
                    <a:pt x="0" y="386077"/>
                    <a:pt x="0" y="378742"/>
                  </a:cubicBezTo>
                  <a:lnTo>
                    <a:pt x="0" y="27658"/>
                  </a:lnTo>
                  <a:cubicBezTo>
                    <a:pt x="0" y="20323"/>
                    <a:pt x="2914" y="13288"/>
                    <a:pt x="8101" y="8101"/>
                  </a:cubicBezTo>
                  <a:cubicBezTo>
                    <a:pt x="13288" y="2914"/>
                    <a:pt x="20323" y="0"/>
                    <a:pt x="27658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TextBox 22">
              <a:extLst>
                <a:ext uri="{FF2B5EF4-FFF2-40B4-BE49-F238E27FC236}">
                  <a16:creationId xmlns:a16="http://schemas.microsoft.com/office/drawing/2014/main" id="{175545E9-64B1-0529-F236-CFD7286C8558}"/>
                </a:ext>
              </a:extLst>
            </p:cNvPr>
            <p:cNvSpPr txBox="1"/>
            <p:nvPr/>
          </p:nvSpPr>
          <p:spPr>
            <a:xfrm>
              <a:off x="0" y="-57150"/>
              <a:ext cx="16941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1" name="TextBox 35">
            <a:extLst>
              <a:ext uri="{FF2B5EF4-FFF2-40B4-BE49-F238E27FC236}">
                <a16:creationId xmlns:a16="http://schemas.microsoft.com/office/drawing/2014/main" id="{E57F1255-FC38-337D-DE39-C79D9EE00C17}"/>
              </a:ext>
            </a:extLst>
          </p:cNvPr>
          <p:cNvSpPr txBox="1"/>
          <p:nvPr/>
        </p:nvSpPr>
        <p:spPr>
          <a:xfrm>
            <a:off x="9851568" y="2939488"/>
            <a:ext cx="5550440" cy="95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  <a:spcBef>
                <a:spcPct val="0"/>
              </a:spcBef>
            </a:pPr>
            <a:r>
              <a:rPr lang="en-US" sz="3000" b="1" spc="12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GESTÃO DE CADASTROS IMOBILIÁRIO E DE PESSOAS</a:t>
            </a:r>
          </a:p>
        </p:txBody>
      </p:sp>
      <p:grpSp>
        <p:nvGrpSpPr>
          <p:cNvPr id="82" name="Group 23">
            <a:extLst>
              <a:ext uri="{FF2B5EF4-FFF2-40B4-BE49-F238E27FC236}">
                <a16:creationId xmlns:a16="http://schemas.microsoft.com/office/drawing/2014/main" id="{69629B4D-1B25-7DEF-FE80-FFD76FF40595}"/>
              </a:ext>
            </a:extLst>
          </p:cNvPr>
          <p:cNvGrpSpPr/>
          <p:nvPr/>
        </p:nvGrpSpPr>
        <p:grpSpPr>
          <a:xfrm>
            <a:off x="9816357" y="4275104"/>
            <a:ext cx="5598351" cy="1342974"/>
            <a:chOff x="0" y="0"/>
            <a:chExt cx="1694129" cy="406400"/>
          </a:xfrm>
        </p:grpSpPr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BF568CA6-D139-DD1E-E9F0-F0E2CBE81EF8}"/>
                </a:ext>
              </a:extLst>
            </p:cNvPr>
            <p:cNvSpPr/>
            <p:nvPr/>
          </p:nvSpPr>
          <p:spPr>
            <a:xfrm>
              <a:off x="0" y="0"/>
              <a:ext cx="1694129" cy="406400"/>
            </a:xfrm>
            <a:custGeom>
              <a:avLst/>
              <a:gdLst/>
              <a:ahLst/>
              <a:cxnLst/>
              <a:rect l="l" t="t" r="r" b="b"/>
              <a:pathLst>
                <a:path w="1694129" h="406400">
                  <a:moveTo>
                    <a:pt x="27658" y="0"/>
                  </a:moveTo>
                  <a:lnTo>
                    <a:pt x="1666471" y="0"/>
                  </a:lnTo>
                  <a:cubicBezTo>
                    <a:pt x="1673806" y="0"/>
                    <a:pt x="1680841" y="2914"/>
                    <a:pt x="1686028" y="8101"/>
                  </a:cubicBezTo>
                  <a:cubicBezTo>
                    <a:pt x="1691215" y="13288"/>
                    <a:pt x="1694129" y="20323"/>
                    <a:pt x="1694129" y="27658"/>
                  </a:cubicBezTo>
                  <a:lnTo>
                    <a:pt x="1694129" y="378742"/>
                  </a:lnTo>
                  <a:cubicBezTo>
                    <a:pt x="1694129" y="386077"/>
                    <a:pt x="1691215" y="393112"/>
                    <a:pt x="1686028" y="398299"/>
                  </a:cubicBezTo>
                  <a:cubicBezTo>
                    <a:pt x="1680841" y="403486"/>
                    <a:pt x="1673806" y="406400"/>
                    <a:pt x="1666471" y="406400"/>
                  </a:cubicBezTo>
                  <a:lnTo>
                    <a:pt x="27658" y="406400"/>
                  </a:lnTo>
                  <a:cubicBezTo>
                    <a:pt x="20323" y="406400"/>
                    <a:pt x="13288" y="403486"/>
                    <a:pt x="8101" y="398299"/>
                  </a:cubicBezTo>
                  <a:cubicBezTo>
                    <a:pt x="2914" y="393112"/>
                    <a:pt x="0" y="386077"/>
                    <a:pt x="0" y="378742"/>
                  </a:cubicBezTo>
                  <a:lnTo>
                    <a:pt x="0" y="27658"/>
                  </a:lnTo>
                  <a:cubicBezTo>
                    <a:pt x="0" y="20323"/>
                    <a:pt x="2914" y="13288"/>
                    <a:pt x="8101" y="8101"/>
                  </a:cubicBezTo>
                  <a:cubicBezTo>
                    <a:pt x="13288" y="2914"/>
                    <a:pt x="20323" y="0"/>
                    <a:pt x="27658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TextBox 25">
              <a:extLst>
                <a:ext uri="{FF2B5EF4-FFF2-40B4-BE49-F238E27FC236}">
                  <a16:creationId xmlns:a16="http://schemas.microsoft.com/office/drawing/2014/main" id="{93A43C11-8677-4556-9237-BC025A5192A7}"/>
                </a:ext>
              </a:extLst>
            </p:cNvPr>
            <p:cNvSpPr txBox="1"/>
            <p:nvPr/>
          </p:nvSpPr>
          <p:spPr>
            <a:xfrm>
              <a:off x="0" y="-57150"/>
              <a:ext cx="16941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5" name="TextBox 38">
            <a:extLst>
              <a:ext uri="{FF2B5EF4-FFF2-40B4-BE49-F238E27FC236}">
                <a16:creationId xmlns:a16="http://schemas.microsoft.com/office/drawing/2014/main" id="{94A3382D-DD54-C302-601B-8446824ADB18}"/>
              </a:ext>
            </a:extLst>
          </p:cNvPr>
          <p:cNvSpPr txBox="1"/>
          <p:nvPr/>
        </p:nvSpPr>
        <p:spPr>
          <a:xfrm>
            <a:off x="9840313" y="4450465"/>
            <a:ext cx="5550440" cy="95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  <a:spcBef>
                <a:spcPct val="0"/>
              </a:spcBef>
            </a:pPr>
            <a:r>
              <a:rPr lang="en-US" sz="3000" b="1" spc="12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CONSTITUIÇÃO DE CRÉDITOS FAZENDÁRIOS</a:t>
            </a:r>
          </a:p>
        </p:txBody>
      </p:sp>
      <p:grpSp>
        <p:nvGrpSpPr>
          <p:cNvPr id="86" name="Group 29">
            <a:extLst>
              <a:ext uri="{FF2B5EF4-FFF2-40B4-BE49-F238E27FC236}">
                <a16:creationId xmlns:a16="http://schemas.microsoft.com/office/drawing/2014/main" id="{054FE0A3-2304-4E3D-28D3-2775FA93417E}"/>
              </a:ext>
            </a:extLst>
          </p:cNvPr>
          <p:cNvGrpSpPr/>
          <p:nvPr/>
        </p:nvGrpSpPr>
        <p:grpSpPr>
          <a:xfrm>
            <a:off x="9816357" y="5808746"/>
            <a:ext cx="5598351" cy="1342974"/>
            <a:chOff x="0" y="0"/>
            <a:chExt cx="1694129" cy="406400"/>
          </a:xfrm>
        </p:grpSpPr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295E98D2-2955-42E7-579B-4F7C531DEBBD}"/>
                </a:ext>
              </a:extLst>
            </p:cNvPr>
            <p:cNvSpPr/>
            <p:nvPr/>
          </p:nvSpPr>
          <p:spPr>
            <a:xfrm>
              <a:off x="0" y="0"/>
              <a:ext cx="1694129" cy="406400"/>
            </a:xfrm>
            <a:custGeom>
              <a:avLst/>
              <a:gdLst/>
              <a:ahLst/>
              <a:cxnLst/>
              <a:rect l="l" t="t" r="r" b="b"/>
              <a:pathLst>
                <a:path w="1694129" h="406400">
                  <a:moveTo>
                    <a:pt x="27658" y="0"/>
                  </a:moveTo>
                  <a:lnTo>
                    <a:pt x="1666471" y="0"/>
                  </a:lnTo>
                  <a:cubicBezTo>
                    <a:pt x="1673806" y="0"/>
                    <a:pt x="1680841" y="2914"/>
                    <a:pt x="1686028" y="8101"/>
                  </a:cubicBezTo>
                  <a:cubicBezTo>
                    <a:pt x="1691215" y="13288"/>
                    <a:pt x="1694129" y="20323"/>
                    <a:pt x="1694129" y="27658"/>
                  </a:cubicBezTo>
                  <a:lnTo>
                    <a:pt x="1694129" y="378742"/>
                  </a:lnTo>
                  <a:cubicBezTo>
                    <a:pt x="1694129" y="386077"/>
                    <a:pt x="1691215" y="393112"/>
                    <a:pt x="1686028" y="398299"/>
                  </a:cubicBezTo>
                  <a:cubicBezTo>
                    <a:pt x="1680841" y="403486"/>
                    <a:pt x="1673806" y="406400"/>
                    <a:pt x="1666471" y="406400"/>
                  </a:cubicBezTo>
                  <a:lnTo>
                    <a:pt x="27658" y="406400"/>
                  </a:lnTo>
                  <a:cubicBezTo>
                    <a:pt x="20323" y="406400"/>
                    <a:pt x="13288" y="403486"/>
                    <a:pt x="8101" y="398299"/>
                  </a:cubicBezTo>
                  <a:cubicBezTo>
                    <a:pt x="2914" y="393112"/>
                    <a:pt x="0" y="386077"/>
                    <a:pt x="0" y="378742"/>
                  </a:cubicBezTo>
                  <a:lnTo>
                    <a:pt x="0" y="27658"/>
                  </a:lnTo>
                  <a:cubicBezTo>
                    <a:pt x="0" y="20323"/>
                    <a:pt x="2914" y="13288"/>
                    <a:pt x="8101" y="8101"/>
                  </a:cubicBezTo>
                  <a:cubicBezTo>
                    <a:pt x="13288" y="2914"/>
                    <a:pt x="20323" y="0"/>
                    <a:pt x="27658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TextBox 31">
              <a:extLst>
                <a:ext uri="{FF2B5EF4-FFF2-40B4-BE49-F238E27FC236}">
                  <a16:creationId xmlns:a16="http://schemas.microsoft.com/office/drawing/2014/main" id="{8C78A041-F593-EC3D-3A1C-2758918D49AC}"/>
                </a:ext>
              </a:extLst>
            </p:cNvPr>
            <p:cNvSpPr txBox="1"/>
            <p:nvPr/>
          </p:nvSpPr>
          <p:spPr>
            <a:xfrm>
              <a:off x="0" y="-57150"/>
              <a:ext cx="16941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9" name="TextBox 39">
            <a:extLst>
              <a:ext uri="{FF2B5EF4-FFF2-40B4-BE49-F238E27FC236}">
                <a16:creationId xmlns:a16="http://schemas.microsoft.com/office/drawing/2014/main" id="{C78CEC1B-F7A0-E692-B70C-92D1EA554E4D}"/>
              </a:ext>
            </a:extLst>
          </p:cNvPr>
          <p:cNvSpPr txBox="1"/>
          <p:nvPr/>
        </p:nvSpPr>
        <p:spPr>
          <a:xfrm>
            <a:off x="9816357" y="5989552"/>
            <a:ext cx="5550440" cy="95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  <a:spcBef>
                <a:spcPct val="0"/>
              </a:spcBef>
            </a:pPr>
            <a:r>
              <a:rPr lang="en-US" sz="3000" b="1" spc="12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ÓRGÃO ESPECIALIZADO NA GESTÃO DA DÍVIDA ATIVA</a:t>
            </a:r>
          </a:p>
        </p:txBody>
      </p:sp>
      <p:grpSp>
        <p:nvGrpSpPr>
          <p:cNvPr id="90" name="Group 32">
            <a:extLst>
              <a:ext uri="{FF2B5EF4-FFF2-40B4-BE49-F238E27FC236}">
                <a16:creationId xmlns:a16="http://schemas.microsoft.com/office/drawing/2014/main" id="{0C5D94A7-CFBD-F03A-9FD6-7703EA950DC6}"/>
              </a:ext>
            </a:extLst>
          </p:cNvPr>
          <p:cNvGrpSpPr/>
          <p:nvPr/>
        </p:nvGrpSpPr>
        <p:grpSpPr>
          <a:xfrm>
            <a:off x="9816357" y="7325809"/>
            <a:ext cx="5598351" cy="1342974"/>
            <a:chOff x="0" y="0"/>
            <a:chExt cx="1694129" cy="406400"/>
          </a:xfrm>
        </p:grpSpPr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6038DA06-9EAA-B624-C5D6-686A564EE849}"/>
                </a:ext>
              </a:extLst>
            </p:cNvPr>
            <p:cNvSpPr/>
            <p:nvPr/>
          </p:nvSpPr>
          <p:spPr>
            <a:xfrm>
              <a:off x="0" y="0"/>
              <a:ext cx="1694129" cy="406400"/>
            </a:xfrm>
            <a:custGeom>
              <a:avLst/>
              <a:gdLst/>
              <a:ahLst/>
              <a:cxnLst/>
              <a:rect l="l" t="t" r="r" b="b"/>
              <a:pathLst>
                <a:path w="1694129" h="406400">
                  <a:moveTo>
                    <a:pt x="27658" y="0"/>
                  </a:moveTo>
                  <a:lnTo>
                    <a:pt x="1666471" y="0"/>
                  </a:lnTo>
                  <a:cubicBezTo>
                    <a:pt x="1673806" y="0"/>
                    <a:pt x="1680841" y="2914"/>
                    <a:pt x="1686028" y="8101"/>
                  </a:cubicBezTo>
                  <a:cubicBezTo>
                    <a:pt x="1691215" y="13288"/>
                    <a:pt x="1694129" y="20323"/>
                    <a:pt x="1694129" y="27658"/>
                  </a:cubicBezTo>
                  <a:lnTo>
                    <a:pt x="1694129" y="378742"/>
                  </a:lnTo>
                  <a:cubicBezTo>
                    <a:pt x="1694129" y="386077"/>
                    <a:pt x="1691215" y="393112"/>
                    <a:pt x="1686028" y="398299"/>
                  </a:cubicBezTo>
                  <a:cubicBezTo>
                    <a:pt x="1680841" y="403486"/>
                    <a:pt x="1673806" y="406400"/>
                    <a:pt x="1666471" y="406400"/>
                  </a:cubicBezTo>
                  <a:lnTo>
                    <a:pt x="27658" y="406400"/>
                  </a:lnTo>
                  <a:cubicBezTo>
                    <a:pt x="20323" y="406400"/>
                    <a:pt x="13288" y="403486"/>
                    <a:pt x="8101" y="398299"/>
                  </a:cubicBezTo>
                  <a:cubicBezTo>
                    <a:pt x="2914" y="393112"/>
                    <a:pt x="0" y="386077"/>
                    <a:pt x="0" y="378742"/>
                  </a:cubicBezTo>
                  <a:lnTo>
                    <a:pt x="0" y="27658"/>
                  </a:lnTo>
                  <a:cubicBezTo>
                    <a:pt x="0" y="20323"/>
                    <a:pt x="2914" y="13288"/>
                    <a:pt x="8101" y="8101"/>
                  </a:cubicBezTo>
                  <a:cubicBezTo>
                    <a:pt x="13288" y="2914"/>
                    <a:pt x="20323" y="0"/>
                    <a:pt x="27658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TextBox 34">
              <a:extLst>
                <a:ext uri="{FF2B5EF4-FFF2-40B4-BE49-F238E27FC236}">
                  <a16:creationId xmlns:a16="http://schemas.microsoft.com/office/drawing/2014/main" id="{858B3EB3-70AA-C53E-4BF8-4E07ADCDD287}"/>
                </a:ext>
              </a:extLst>
            </p:cNvPr>
            <p:cNvSpPr txBox="1"/>
            <p:nvPr/>
          </p:nvSpPr>
          <p:spPr>
            <a:xfrm>
              <a:off x="0" y="-57150"/>
              <a:ext cx="169412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TextBox 40">
            <a:extLst>
              <a:ext uri="{FF2B5EF4-FFF2-40B4-BE49-F238E27FC236}">
                <a16:creationId xmlns:a16="http://schemas.microsoft.com/office/drawing/2014/main" id="{80AAA166-A0D7-43AA-4536-95BA005E5E2D}"/>
              </a:ext>
            </a:extLst>
          </p:cNvPr>
          <p:cNvSpPr txBox="1"/>
          <p:nvPr/>
        </p:nvSpPr>
        <p:spPr>
          <a:xfrm>
            <a:off x="9816357" y="7494620"/>
            <a:ext cx="5550440" cy="95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  <a:spcBef>
                <a:spcPct val="0"/>
              </a:spcBef>
            </a:pPr>
            <a:r>
              <a:rPr lang="en-US" sz="3000" b="1" spc="12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 E JUDICIAL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B601309-D8D0-F2CC-98A4-693FF94DB723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B556CE5-C302-043C-AACE-E2005DBBBC2D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8723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81" grpId="0"/>
      <p:bldP spid="85" grpId="0"/>
      <p:bldP spid="89" grpId="0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938992" y="2251590"/>
            <a:ext cx="10080176" cy="810071"/>
            <a:chOff x="0" y="-8399"/>
            <a:chExt cx="3050383" cy="245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0383" cy="236738"/>
            </a:xfrm>
            <a:custGeom>
              <a:avLst/>
              <a:gdLst/>
              <a:ahLst/>
              <a:cxnLst/>
              <a:rect l="l" t="t" r="r" b="b"/>
              <a:pathLst>
                <a:path w="3050383" h="236738">
                  <a:moveTo>
                    <a:pt x="5376" y="0"/>
                  </a:moveTo>
                  <a:lnTo>
                    <a:pt x="3045006" y="0"/>
                  </a:lnTo>
                  <a:cubicBezTo>
                    <a:pt x="3047976" y="0"/>
                    <a:pt x="3050383" y="2407"/>
                    <a:pt x="3050383" y="5376"/>
                  </a:cubicBezTo>
                  <a:lnTo>
                    <a:pt x="3050383" y="231362"/>
                  </a:lnTo>
                  <a:cubicBezTo>
                    <a:pt x="3050383" y="234331"/>
                    <a:pt x="3047976" y="236738"/>
                    <a:pt x="3045006" y="236738"/>
                  </a:cubicBezTo>
                  <a:lnTo>
                    <a:pt x="5376" y="236738"/>
                  </a:lnTo>
                  <a:cubicBezTo>
                    <a:pt x="2407" y="236738"/>
                    <a:pt x="0" y="234331"/>
                    <a:pt x="0" y="231362"/>
                  </a:cubicBezTo>
                  <a:lnTo>
                    <a:pt x="0" y="5376"/>
                  </a:lnTo>
                  <a:cubicBezTo>
                    <a:pt x="0" y="2407"/>
                    <a:pt x="2407" y="0"/>
                    <a:pt x="5376" y="0"/>
                  </a:cubicBez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399"/>
              <a:ext cx="3050383" cy="245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GESTÃO DE CADASTROS IMOBILIÁRIO E DE PESSOAS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98287" y="3292953"/>
            <a:ext cx="7464337" cy="1095172"/>
            <a:chOff x="0" y="0"/>
            <a:chExt cx="2540344" cy="3727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0344" cy="372721"/>
            </a:xfrm>
            <a:custGeom>
              <a:avLst/>
              <a:gdLst/>
              <a:ahLst/>
              <a:cxnLst/>
              <a:rect l="l" t="t" r="r" b="b"/>
              <a:pathLst>
                <a:path w="2540344" h="372721">
                  <a:moveTo>
                    <a:pt x="0" y="0"/>
                  </a:moveTo>
                  <a:lnTo>
                    <a:pt x="2540344" y="0"/>
                  </a:lnTo>
                  <a:lnTo>
                    <a:pt x="2540344" y="372721"/>
                  </a:lnTo>
                  <a:lnTo>
                    <a:pt x="0" y="37272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98286" y="4591825"/>
            <a:ext cx="8317313" cy="1095172"/>
            <a:chOff x="0" y="0"/>
            <a:chExt cx="2757666" cy="3727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57666" cy="372721"/>
            </a:xfrm>
            <a:custGeom>
              <a:avLst/>
              <a:gdLst/>
              <a:ahLst/>
              <a:cxnLst/>
              <a:rect l="l" t="t" r="r" b="b"/>
              <a:pathLst>
                <a:path w="2757666" h="372721">
                  <a:moveTo>
                    <a:pt x="0" y="0"/>
                  </a:moveTo>
                  <a:lnTo>
                    <a:pt x="2757666" y="0"/>
                  </a:lnTo>
                  <a:lnTo>
                    <a:pt x="2757666" y="372721"/>
                  </a:lnTo>
                  <a:lnTo>
                    <a:pt x="0" y="37272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70564" y="5894033"/>
            <a:ext cx="9194778" cy="1095172"/>
            <a:chOff x="0" y="0"/>
            <a:chExt cx="3129266" cy="3727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29266" cy="372721"/>
            </a:xfrm>
            <a:custGeom>
              <a:avLst/>
              <a:gdLst/>
              <a:ahLst/>
              <a:cxnLst/>
              <a:rect l="l" t="t" r="r" b="b"/>
              <a:pathLst>
                <a:path w="3129266" h="372721">
                  <a:moveTo>
                    <a:pt x="0" y="0"/>
                  </a:moveTo>
                  <a:lnTo>
                    <a:pt x="3129266" y="0"/>
                  </a:lnTo>
                  <a:lnTo>
                    <a:pt x="3129266" y="372721"/>
                  </a:lnTo>
                  <a:lnTo>
                    <a:pt x="0" y="37272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03561" y="7212143"/>
            <a:ext cx="8993445" cy="1095172"/>
            <a:chOff x="0" y="0"/>
            <a:chExt cx="3060747" cy="3727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60747" cy="372721"/>
            </a:xfrm>
            <a:custGeom>
              <a:avLst/>
              <a:gdLst/>
              <a:ahLst/>
              <a:cxnLst/>
              <a:rect l="l" t="t" r="r" b="b"/>
              <a:pathLst>
                <a:path w="3060747" h="372721">
                  <a:moveTo>
                    <a:pt x="0" y="0"/>
                  </a:moveTo>
                  <a:lnTo>
                    <a:pt x="3060747" y="0"/>
                  </a:lnTo>
                  <a:lnTo>
                    <a:pt x="3060747" y="372721"/>
                  </a:lnTo>
                  <a:lnTo>
                    <a:pt x="0" y="37272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8952604" y="3156911"/>
            <a:ext cx="5918102" cy="5474244"/>
          </a:xfrm>
          <a:custGeom>
            <a:avLst/>
            <a:gdLst/>
            <a:ahLst/>
            <a:cxnLst/>
            <a:rect l="l" t="t" r="r" b="b"/>
            <a:pathLst>
              <a:path w="5918102" h="5474244">
                <a:moveTo>
                  <a:pt x="0" y="0"/>
                </a:moveTo>
                <a:lnTo>
                  <a:pt x="5918102" y="0"/>
                </a:lnTo>
                <a:lnTo>
                  <a:pt x="5918102" y="5474244"/>
                </a:lnTo>
                <a:lnTo>
                  <a:pt x="0" y="547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436" t="-3321" r="-5085" b="-42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2006573" y="3259873"/>
            <a:ext cx="905872" cy="1225038"/>
          </a:xfrm>
          <a:custGeom>
            <a:avLst/>
            <a:gdLst/>
            <a:ahLst/>
            <a:cxnLst/>
            <a:rect l="l" t="t" r="r" b="b"/>
            <a:pathLst>
              <a:path w="905872" h="1225038">
                <a:moveTo>
                  <a:pt x="0" y="0"/>
                </a:moveTo>
                <a:lnTo>
                  <a:pt x="905872" y="0"/>
                </a:lnTo>
                <a:lnTo>
                  <a:pt x="905872" y="1225038"/>
                </a:lnTo>
                <a:lnTo>
                  <a:pt x="0" y="1225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273" r="-169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2006573" y="4584523"/>
            <a:ext cx="905872" cy="1225038"/>
          </a:xfrm>
          <a:custGeom>
            <a:avLst/>
            <a:gdLst/>
            <a:ahLst/>
            <a:cxnLst/>
            <a:rect l="l" t="t" r="r" b="b"/>
            <a:pathLst>
              <a:path w="905872" h="1225038">
                <a:moveTo>
                  <a:pt x="0" y="0"/>
                </a:moveTo>
                <a:lnTo>
                  <a:pt x="905872" y="0"/>
                </a:lnTo>
                <a:lnTo>
                  <a:pt x="905872" y="1225037"/>
                </a:lnTo>
                <a:lnTo>
                  <a:pt x="0" y="1225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8273" r="-169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2078849" y="5874707"/>
            <a:ext cx="905872" cy="1225038"/>
          </a:xfrm>
          <a:custGeom>
            <a:avLst/>
            <a:gdLst/>
            <a:ahLst/>
            <a:cxnLst/>
            <a:rect l="l" t="t" r="r" b="b"/>
            <a:pathLst>
              <a:path w="905872" h="1225038">
                <a:moveTo>
                  <a:pt x="0" y="0"/>
                </a:moveTo>
                <a:lnTo>
                  <a:pt x="905872" y="0"/>
                </a:lnTo>
                <a:lnTo>
                  <a:pt x="905872" y="1225037"/>
                </a:lnTo>
                <a:lnTo>
                  <a:pt x="0" y="1225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8273" r="-169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2120681" y="7204519"/>
            <a:ext cx="905872" cy="1225038"/>
          </a:xfrm>
          <a:custGeom>
            <a:avLst/>
            <a:gdLst/>
            <a:ahLst/>
            <a:cxnLst/>
            <a:rect l="l" t="t" r="r" b="b"/>
            <a:pathLst>
              <a:path w="905872" h="1225038">
                <a:moveTo>
                  <a:pt x="0" y="0"/>
                </a:moveTo>
                <a:lnTo>
                  <a:pt x="905872" y="0"/>
                </a:lnTo>
                <a:lnTo>
                  <a:pt x="905872" y="1225038"/>
                </a:lnTo>
                <a:lnTo>
                  <a:pt x="0" y="1225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273" r="-169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2081803" y="3874572"/>
            <a:ext cx="755412" cy="30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81803" y="5203071"/>
            <a:ext cx="755412" cy="30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20681" y="6496895"/>
            <a:ext cx="755412" cy="29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62513" y="7826708"/>
            <a:ext cx="755412" cy="29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2171" b="1" dirty="0">
                <a:solidFill>
                  <a:srgbClr val="72717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973405" y="3529719"/>
            <a:ext cx="6398140" cy="632558"/>
            <a:chOff x="0" y="0"/>
            <a:chExt cx="8530854" cy="84341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66675"/>
              <a:ext cx="7004837" cy="67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ESTRUTURA ORGANIZACIONAL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449611"/>
              <a:ext cx="8530854" cy="393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9"/>
                </a:lnSpc>
              </a:pPr>
              <a:r>
                <a:rPr lang="en-US" sz="1799">
                  <a:solidFill>
                    <a:srgbClr val="5C5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DOS ÓRGÃOS DE GESTÃO DOS CADASTROS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026553" y="4813644"/>
            <a:ext cx="6571887" cy="651533"/>
            <a:chOff x="0" y="0"/>
            <a:chExt cx="8762517" cy="86871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66675"/>
              <a:ext cx="8762517" cy="67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DEFINIR AS ATRIBUIÇÕES DOS ÓRGÃOS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49611"/>
              <a:ext cx="8530854" cy="41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1899">
                  <a:solidFill>
                    <a:srgbClr val="5C5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RESPONSÁVEIS PELOS CADASTROS IMOBILIÁRIOS E DE PESSOAS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026553" y="6115852"/>
            <a:ext cx="6571887" cy="651533"/>
            <a:chOff x="0" y="0"/>
            <a:chExt cx="8762517" cy="86871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66675"/>
              <a:ext cx="8762517" cy="67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ATRIBUIR RESPONSABILIDADES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49611"/>
              <a:ext cx="8530854" cy="41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1899">
                  <a:solidFill>
                    <a:srgbClr val="5C5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AOS SERVIDORES RESPONSÁVEIS PELOS ÓRGÃOS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026553" y="7370031"/>
            <a:ext cx="8628914" cy="651533"/>
            <a:chOff x="0" y="0"/>
            <a:chExt cx="11505218" cy="868711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66675"/>
              <a:ext cx="11505218" cy="67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54545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DESIGNAR OS SERVIDORES RESPONSÁVEIS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449611"/>
              <a:ext cx="11201044" cy="41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9"/>
                </a:lnSpc>
              </a:pPr>
              <a:r>
                <a:rPr lang="en-US" sz="1899">
                  <a:solidFill>
                    <a:srgbClr val="5C5D6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PREFERENCIALMENTE, OCUPANTE DE CARGO EFETIVO COM CAPACIDADE TÉCNICA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4º</a:t>
              </a:r>
            </a:p>
          </p:txBody>
        </p:sp>
      </p:grpSp>
      <p:sp>
        <p:nvSpPr>
          <p:cNvPr id="40" name="Freeform 3">
            <a:extLst>
              <a:ext uri="{FF2B5EF4-FFF2-40B4-BE49-F238E27FC236}">
                <a16:creationId xmlns:a16="http://schemas.microsoft.com/office/drawing/2014/main" id="{A9B3828C-AB7D-33AE-76A4-00D47473835C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5C521681-EAAC-E755-7441-24878376B694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6917" y="2129785"/>
            <a:ext cx="8089857" cy="840509"/>
            <a:chOff x="0" y="-17610"/>
            <a:chExt cx="2448088" cy="254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8088" cy="236738"/>
            </a:xfrm>
            <a:custGeom>
              <a:avLst/>
              <a:gdLst/>
              <a:ahLst/>
              <a:cxnLst/>
              <a:rect l="l" t="t" r="r" b="b"/>
              <a:pathLst>
                <a:path w="2448088" h="236738">
                  <a:moveTo>
                    <a:pt x="6699" y="0"/>
                  </a:moveTo>
                  <a:lnTo>
                    <a:pt x="2441389" y="0"/>
                  </a:lnTo>
                  <a:cubicBezTo>
                    <a:pt x="2443166" y="0"/>
                    <a:pt x="2444870" y="706"/>
                    <a:pt x="2446126" y="1962"/>
                  </a:cubicBezTo>
                  <a:cubicBezTo>
                    <a:pt x="2447382" y="3218"/>
                    <a:pt x="2448088" y="4922"/>
                    <a:pt x="2448088" y="6699"/>
                  </a:cubicBezTo>
                  <a:lnTo>
                    <a:pt x="2448088" y="230039"/>
                  </a:lnTo>
                  <a:cubicBezTo>
                    <a:pt x="2448088" y="231816"/>
                    <a:pt x="2447382" y="233520"/>
                    <a:pt x="2446126" y="234776"/>
                  </a:cubicBezTo>
                  <a:cubicBezTo>
                    <a:pt x="2444870" y="236032"/>
                    <a:pt x="2443166" y="236738"/>
                    <a:pt x="2441389" y="236738"/>
                  </a:cubicBezTo>
                  <a:lnTo>
                    <a:pt x="6699" y="236738"/>
                  </a:lnTo>
                  <a:cubicBezTo>
                    <a:pt x="4922" y="236738"/>
                    <a:pt x="3218" y="236032"/>
                    <a:pt x="1962" y="234776"/>
                  </a:cubicBezTo>
                  <a:cubicBezTo>
                    <a:pt x="706" y="233520"/>
                    <a:pt x="0" y="231816"/>
                    <a:pt x="0" y="230039"/>
                  </a:cubicBezTo>
                  <a:lnTo>
                    <a:pt x="0" y="6699"/>
                  </a:lnTo>
                  <a:cubicBezTo>
                    <a:pt x="0" y="4922"/>
                    <a:pt x="706" y="3218"/>
                    <a:pt x="1962" y="1962"/>
                  </a:cubicBezTo>
                  <a:cubicBezTo>
                    <a:pt x="3218" y="706"/>
                    <a:pt x="4922" y="0"/>
                    <a:pt x="6699" y="0"/>
                  </a:cubicBez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7610"/>
              <a:ext cx="2448088" cy="25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CONSTITUIÇÃO DO CRÉDITO TRIBUTÁRIO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04080" y="3393264"/>
            <a:ext cx="5104570" cy="4402577"/>
            <a:chOff x="0" y="0"/>
            <a:chExt cx="903109" cy="7789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3109" cy="778911"/>
            </a:xfrm>
            <a:custGeom>
              <a:avLst/>
              <a:gdLst/>
              <a:ahLst/>
              <a:cxnLst/>
              <a:rect l="l" t="t" r="r" b="b"/>
              <a:pathLst>
                <a:path w="903109" h="778911">
                  <a:moveTo>
                    <a:pt x="903109" y="0"/>
                  </a:moveTo>
                  <a:lnTo>
                    <a:pt x="903109" y="664611"/>
                  </a:lnTo>
                  <a:lnTo>
                    <a:pt x="451554" y="778911"/>
                  </a:lnTo>
                  <a:lnTo>
                    <a:pt x="0" y="664611"/>
                  </a:lnTo>
                  <a:lnTo>
                    <a:pt x="0" y="0"/>
                  </a:lnTo>
                  <a:lnTo>
                    <a:pt x="903109" y="0"/>
                  </a:lnTo>
                  <a:close/>
                </a:path>
              </a:pathLst>
            </a:custGeom>
            <a:solidFill>
              <a:srgbClr val="F2F2F2"/>
            </a:solidFill>
            <a:ln w="38100" cap="sq">
              <a:solidFill>
                <a:srgbClr val="3C567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03109" cy="702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3785840" y="5054799"/>
            <a:ext cx="1346623" cy="5145582"/>
            <a:chOff x="0" y="0"/>
            <a:chExt cx="406400" cy="15405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1540518"/>
            </a:xfrm>
            <a:custGeom>
              <a:avLst/>
              <a:gdLst/>
              <a:ahLst/>
              <a:cxnLst/>
              <a:rect l="l" t="t" r="r" b="b"/>
              <a:pathLst>
                <a:path w="406400" h="1540518">
                  <a:moveTo>
                    <a:pt x="0" y="0"/>
                  </a:moveTo>
                  <a:lnTo>
                    <a:pt x="203200" y="0"/>
                  </a:lnTo>
                  <a:lnTo>
                    <a:pt x="406400" y="770259"/>
                  </a:lnTo>
                  <a:lnTo>
                    <a:pt x="203200" y="1540518"/>
                  </a:lnTo>
                  <a:lnTo>
                    <a:pt x="0" y="1540518"/>
                  </a:lnTo>
                  <a:lnTo>
                    <a:pt x="203200" y="770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7800" y="-38100"/>
              <a:ext cx="152400" cy="157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7752777" y="5203586"/>
            <a:ext cx="781932" cy="781932"/>
          </a:xfrm>
          <a:custGeom>
            <a:avLst/>
            <a:gdLst/>
            <a:ahLst/>
            <a:cxnLst/>
            <a:rect l="l" t="t" r="r" b="b"/>
            <a:pathLst>
              <a:path w="781932" h="781932">
                <a:moveTo>
                  <a:pt x="0" y="0"/>
                </a:moveTo>
                <a:lnTo>
                  <a:pt x="781932" y="0"/>
                </a:lnTo>
                <a:lnTo>
                  <a:pt x="781932" y="781932"/>
                </a:lnTo>
                <a:lnTo>
                  <a:pt x="0" y="781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TextBox 24"/>
          <p:cNvSpPr txBox="1"/>
          <p:nvPr/>
        </p:nvSpPr>
        <p:spPr>
          <a:xfrm>
            <a:off x="2176945" y="3592023"/>
            <a:ext cx="4542453" cy="82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193"/>
              </a:lnSpc>
            </a:pPr>
            <a:r>
              <a:rPr lang="en-US" sz="3200" b="1" spc="63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SOMENTE</a:t>
            </a:r>
            <a:r>
              <a:rPr lang="en-US" sz="3193" b="1" spc="63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POR SERVIDOR DE CARREIRA ESPECÍFICA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14216" y="4890354"/>
            <a:ext cx="4953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200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ATRIBUIÇÕES, PREVISTAS EM LEI, EXCLUSIVAMENTE RELACIONADAS ÀS ATIVIDADES INERENTES À ADMINISTRAÇÃO TRIBUTÁRIA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04080" y="6876452"/>
            <a:ext cx="5104570" cy="42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2"/>
              </a:lnSpc>
              <a:spcBef>
                <a:spcPct val="0"/>
              </a:spcBef>
            </a:pPr>
            <a:r>
              <a:rPr lang="en-US" sz="2200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 CF, ART. 37, XXII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7º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52CD1F6-7C52-4BB7-5048-14EDF1E543A3}"/>
              </a:ext>
            </a:extLst>
          </p:cNvPr>
          <p:cNvGrpSpPr/>
          <p:nvPr/>
        </p:nvGrpSpPr>
        <p:grpSpPr>
          <a:xfrm>
            <a:off x="9128796" y="3393264"/>
            <a:ext cx="5104570" cy="4402577"/>
            <a:chOff x="0" y="0"/>
            <a:chExt cx="903109" cy="778911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FA249F0-889D-87AA-BBE3-3A4DF7B54BB3}"/>
                </a:ext>
              </a:extLst>
            </p:cNvPr>
            <p:cNvSpPr/>
            <p:nvPr/>
          </p:nvSpPr>
          <p:spPr>
            <a:xfrm>
              <a:off x="0" y="0"/>
              <a:ext cx="903109" cy="778911"/>
            </a:xfrm>
            <a:custGeom>
              <a:avLst/>
              <a:gdLst/>
              <a:ahLst/>
              <a:cxnLst/>
              <a:rect l="l" t="t" r="r" b="b"/>
              <a:pathLst>
                <a:path w="903109" h="778911">
                  <a:moveTo>
                    <a:pt x="903109" y="0"/>
                  </a:moveTo>
                  <a:lnTo>
                    <a:pt x="903109" y="664611"/>
                  </a:lnTo>
                  <a:lnTo>
                    <a:pt x="451554" y="778911"/>
                  </a:lnTo>
                  <a:lnTo>
                    <a:pt x="0" y="664611"/>
                  </a:lnTo>
                  <a:lnTo>
                    <a:pt x="0" y="0"/>
                  </a:lnTo>
                  <a:lnTo>
                    <a:pt x="903109" y="0"/>
                  </a:lnTo>
                  <a:close/>
                </a:path>
              </a:pathLst>
            </a:custGeom>
            <a:solidFill>
              <a:srgbClr val="F2F2F2"/>
            </a:solidFill>
            <a:ln w="38100" cap="sq">
              <a:solidFill>
                <a:srgbClr val="3C567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029CC671-8C32-9037-9C51-46E15DB44C4F}"/>
                </a:ext>
              </a:extLst>
            </p:cNvPr>
            <p:cNvSpPr txBox="1"/>
            <p:nvPr/>
          </p:nvSpPr>
          <p:spPr>
            <a:xfrm>
              <a:off x="0" y="-38100"/>
              <a:ext cx="903109" cy="702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C7EFBF63-5E57-E683-97AE-0E737001203E}"/>
              </a:ext>
            </a:extLst>
          </p:cNvPr>
          <p:cNvGrpSpPr/>
          <p:nvPr/>
        </p:nvGrpSpPr>
        <p:grpSpPr>
          <a:xfrm rot="5400000">
            <a:off x="11010556" y="5054799"/>
            <a:ext cx="1346623" cy="5145582"/>
            <a:chOff x="0" y="0"/>
            <a:chExt cx="406400" cy="1540518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3F07AE3-8BF6-B6CB-115F-63B228D49C64}"/>
                </a:ext>
              </a:extLst>
            </p:cNvPr>
            <p:cNvSpPr/>
            <p:nvPr/>
          </p:nvSpPr>
          <p:spPr>
            <a:xfrm>
              <a:off x="0" y="0"/>
              <a:ext cx="406400" cy="1540518"/>
            </a:xfrm>
            <a:custGeom>
              <a:avLst/>
              <a:gdLst/>
              <a:ahLst/>
              <a:cxnLst/>
              <a:rect l="l" t="t" r="r" b="b"/>
              <a:pathLst>
                <a:path w="406400" h="1540518">
                  <a:moveTo>
                    <a:pt x="0" y="0"/>
                  </a:moveTo>
                  <a:lnTo>
                    <a:pt x="203200" y="0"/>
                  </a:lnTo>
                  <a:lnTo>
                    <a:pt x="406400" y="770259"/>
                  </a:lnTo>
                  <a:lnTo>
                    <a:pt x="203200" y="1540518"/>
                  </a:lnTo>
                  <a:lnTo>
                    <a:pt x="0" y="1540518"/>
                  </a:lnTo>
                  <a:lnTo>
                    <a:pt x="203200" y="770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8382C6A3-FDB1-61A1-A29E-34A47B4CAB7E}"/>
                </a:ext>
              </a:extLst>
            </p:cNvPr>
            <p:cNvSpPr txBox="1"/>
            <p:nvPr/>
          </p:nvSpPr>
          <p:spPr>
            <a:xfrm>
              <a:off x="177800" y="-38100"/>
              <a:ext cx="152400" cy="157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9" name="TextBox 26">
            <a:extLst>
              <a:ext uri="{FF2B5EF4-FFF2-40B4-BE49-F238E27FC236}">
                <a16:creationId xmlns:a16="http://schemas.microsoft.com/office/drawing/2014/main" id="{DA3B94CB-5169-68FA-2E48-145F7C6E17AB}"/>
              </a:ext>
            </a:extLst>
          </p:cNvPr>
          <p:cNvSpPr txBox="1"/>
          <p:nvPr/>
        </p:nvSpPr>
        <p:spPr>
          <a:xfrm>
            <a:off x="9294021" y="3600926"/>
            <a:ext cx="4786945" cy="13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87"/>
              </a:lnSpc>
            </a:pPr>
            <a:r>
              <a:rPr lang="en-US" sz="3287" b="1" spc="32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 COMPETÊNCIA PARA REALIZAR LANÇAMENTO TRIBUTÁRIO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D70CE0DE-59E1-BD52-C455-0B72074B664F}"/>
              </a:ext>
            </a:extLst>
          </p:cNvPr>
          <p:cNvSpPr txBox="1"/>
          <p:nvPr/>
        </p:nvSpPr>
        <p:spPr>
          <a:xfrm>
            <a:off x="9320984" y="5181644"/>
            <a:ext cx="478694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200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COMPETÊNCIA PRIVATIVA PARA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2200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 CONSTITUIR O CRÉDITO TRIBUTÁRIO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6B23638D-845A-201C-ADF4-89BA40C4C94E}"/>
              </a:ext>
            </a:extLst>
          </p:cNvPr>
          <p:cNvSpPr txBox="1"/>
          <p:nvPr/>
        </p:nvSpPr>
        <p:spPr>
          <a:xfrm>
            <a:off x="9128796" y="6950439"/>
            <a:ext cx="5145583" cy="4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2"/>
              </a:lnSpc>
              <a:spcBef>
                <a:spcPct val="0"/>
              </a:spcBef>
            </a:pPr>
            <a:r>
              <a:rPr lang="en-US" sz="2200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 CTN, ART. 142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563B5305-2DAE-8684-0C3C-A15950E961A6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550C38C8-A539-F57C-96BB-906AD8F13AC9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17CB-02F8-2AE4-4E78-6CB99454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2B7343F-AE66-9FC9-77D3-FFA9A0289B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FC0BA1-1050-A5A6-DFB2-9EF5F51299A1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27374C7-88DF-735D-A8DE-74AA32FF57E2}"/>
              </a:ext>
            </a:extLst>
          </p:cNvPr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1B68EA1-2F19-6000-06CC-DB4276583D63}"/>
              </a:ext>
            </a:extLst>
          </p:cNvPr>
          <p:cNvSpPr/>
          <p:nvPr/>
        </p:nvSpPr>
        <p:spPr>
          <a:xfrm>
            <a:off x="1220946" y="1061429"/>
            <a:ext cx="14435387" cy="1018351"/>
          </a:xfrm>
          <a:custGeom>
            <a:avLst/>
            <a:gdLst/>
            <a:ahLst/>
            <a:cxnLst/>
            <a:rect l="l" t="t" r="r" b="b"/>
            <a:pathLst>
              <a:path w="19247182" h="1872381">
                <a:moveTo>
                  <a:pt x="0" y="0"/>
                </a:moveTo>
                <a:lnTo>
                  <a:pt x="19247182" y="0"/>
                </a:lnTo>
                <a:lnTo>
                  <a:pt x="19247182" y="1872381"/>
                </a:lnTo>
                <a:lnTo>
                  <a:pt x="0" y="187238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63355D7-D69B-360C-2071-78F27BDFBD2E}"/>
              </a:ext>
            </a:extLst>
          </p:cNvPr>
          <p:cNvSpPr txBox="1"/>
          <p:nvPr/>
        </p:nvSpPr>
        <p:spPr>
          <a:xfrm>
            <a:off x="7730111" y="2880940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CF2C426-7D6C-2B4E-9A07-CC182423BE10}"/>
              </a:ext>
            </a:extLst>
          </p:cNvPr>
          <p:cNvSpPr txBox="1"/>
          <p:nvPr/>
        </p:nvSpPr>
        <p:spPr>
          <a:xfrm>
            <a:off x="7769951" y="3795494"/>
            <a:ext cx="859845" cy="486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4052F71-63FD-C0F9-7DEB-D054550CFDD7}"/>
              </a:ext>
            </a:extLst>
          </p:cNvPr>
          <p:cNvSpPr txBox="1"/>
          <p:nvPr/>
        </p:nvSpPr>
        <p:spPr>
          <a:xfrm>
            <a:off x="7730111" y="4778645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C2BA5-386D-3747-5393-791C0CD3437D}"/>
              </a:ext>
            </a:extLst>
          </p:cNvPr>
          <p:cNvSpPr txBox="1"/>
          <p:nvPr/>
        </p:nvSpPr>
        <p:spPr>
          <a:xfrm>
            <a:off x="7713115" y="5799098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15FE491-A69B-ED52-2CD9-B669E5BBBB18}"/>
              </a:ext>
            </a:extLst>
          </p:cNvPr>
          <p:cNvSpPr txBox="1"/>
          <p:nvPr/>
        </p:nvSpPr>
        <p:spPr>
          <a:xfrm>
            <a:off x="7730111" y="6766408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F77B6010-AF47-0BA9-6BD0-0543AEE2BDD3}"/>
              </a:ext>
            </a:extLst>
          </p:cNvPr>
          <p:cNvSpPr txBox="1"/>
          <p:nvPr/>
        </p:nvSpPr>
        <p:spPr>
          <a:xfrm>
            <a:off x="1142318" y="3099761"/>
            <a:ext cx="14793969" cy="118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Emitir</a:t>
            </a:r>
            <a:r>
              <a:rPr lang="en-US" sz="2800" b="1" spc="63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notificações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fiscais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auto de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infração</a:t>
            </a:r>
            <a:r>
              <a:rPr lang="en-US" sz="2800" b="1" spc="63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; </a:t>
            </a:r>
          </a:p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Registrar e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controlar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o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crédito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tributário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constituído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notificações</a:t>
            </a:r>
            <a:r>
              <a:rPr lang="en-US" sz="2800" b="1" spc="63" dirty="0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2F735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fiscais</a:t>
            </a:r>
            <a:r>
              <a:rPr lang="en-US" sz="3199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; 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C0B8DCF5-3834-F1AF-3544-4965463520C1}"/>
              </a:ext>
            </a:extLst>
          </p:cNvPr>
          <p:cNvGrpSpPr/>
          <p:nvPr/>
        </p:nvGrpSpPr>
        <p:grpSpPr>
          <a:xfrm>
            <a:off x="1445234" y="2220282"/>
            <a:ext cx="7499647" cy="771280"/>
            <a:chOff x="0" y="0"/>
            <a:chExt cx="2269484" cy="236738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5DE2478-6FE2-C948-1A7C-6802E3321B93}"/>
                </a:ext>
              </a:extLst>
            </p:cNvPr>
            <p:cNvSpPr/>
            <p:nvPr/>
          </p:nvSpPr>
          <p:spPr>
            <a:xfrm>
              <a:off x="0" y="0"/>
              <a:ext cx="2269484" cy="236738"/>
            </a:xfrm>
            <a:custGeom>
              <a:avLst/>
              <a:gdLst/>
              <a:ahLst/>
              <a:cxnLst/>
              <a:rect l="l" t="t" r="r" b="b"/>
              <a:pathLst>
                <a:path w="2269484" h="236738">
                  <a:moveTo>
                    <a:pt x="7226" y="0"/>
                  </a:moveTo>
                  <a:lnTo>
                    <a:pt x="2262258" y="0"/>
                  </a:lnTo>
                  <a:cubicBezTo>
                    <a:pt x="2264174" y="0"/>
                    <a:pt x="2266012" y="761"/>
                    <a:pt x="2267367" y="2116"/>
                  </a:cubicBezTo>
                  <a:cubicBezTo>
                    <a:pt x="2268722" y="3472"/>
                    <a:pt x="2269484" y="5310"/>
                    <a:pt x="2269484" y="7226"/>
                  </a:cubicBezTo>
                  <a:lnTo>
                    <a:pt x="2269484" y="229512"/>
                  </a:lnTo>
                  <a:cubicBezTo>
                    <a:pt x="2269484" y="231429"/>
                    <a:pt x="2268722" y="233267"/>
                    <a:pt x="2267367" y="234622"/>
                  </a:cubicBezTo>
                  <a:cubicBezTo>
                    <a:pt x="2266012" y="235977"/>
                    <a:pt x="2264174" y="236738"/>
                    <a:pt x="2262258" y="236738"/>
                  </a:cubicBezTo>
                  <a:lnTo>
                    <a:pt x="7226" y="236738"/>
                  </a:lnTo>
                  <a:cubicBezTo>
                    <a:pt x="5310" y="236738"/>
                    <a:pt x="3472" y="235977"/>
                    <a:pt x="2116" y="234622"/>
                  </a:cubicBezTo>
                  <a:cubicBezTo>
                    <a:pt x="761" y="233267"/>
                    <a:pt x="0" y="231429"/>
                    <a:pt x="0" y="229512"/>
                  </a:cubicBezTo>
                  <a:lnTo>
                    <a:pt x="0" y="7226"/>
                  </a:lnTo>
                  <a:cubicBezTo>
                    <a:pt x="0" y="5310"/>
                    <a:pt x="761" y="3472"/>
                    <a:pt x="2116" y="2116"/>
                  </a:cubicBezTo>
                  <a:cubicBezTo>
                    <a:pt x="3472" y="761"/>
                    <a:pt x="5310" y="0"/>
                    <a:pt x="7226" y="0"/>
                  </a:cubicBez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ED78E8AD-07C9-5E3C-199D-042DB21DB5D5}"/>
                </a:ext>
              </a:extLst>
            </p:cNvPr>
            <p:cNvSpPr txBox="1"/>
            <p:nvPr/>
          </p:nvSpPr>
          <p:spPr>
            <a:xfrm>
              <a:off x="0" y="2263"/>
              <a:ext cx="2269484" cy="234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b="1" spc="84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AUSÊNCIA DE CARREIRA ESPECÍFICA</a:t>
              </a:r>
            </a:p>
          </p:txBody>
        </p:sp>
      </p:grpSp>
      <p:sp>
        <p:nvSpPr>
          <p:cNvPr id="30" name="AutoShape 13">
            <a:extLst>
              <a:ext uri="{FF2B5EF4-FFF2-40B4-BE49-F238E27FC236}">
                <a16:creationId xmlns:a16="http://schemas.microsoft.com/office/drawing/2014/main" id="{DC45A145-6EA2-CEEA-C328-9A8B6A84B0CC}"/>
              </a:ext>
            </a:extLst>
          </p:cNvPr>
          <p:cNvSpPr/>
          <p:nvPr/>
        </p:nvSpPr>
        <p:spPr>
          <a:xfrm flipV="1">
            <a:off x="1492287" y="4457700"/>
            <a:ext cx="14164046" cy="0"/>
          </a:xfrm>
          <a:prstGeom prst="line">
            <a:avLst/>
          </a:prstGeom>
          <a:ln w="38100" cap="flat">
            <a:solidFill>
              <a:srgbClr val="9408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id="{B311FE25-10FB-6111-B4D5-56807E2E0F48}"/>
              </a:ext>
            </a:extLst>
          </p:cNvPr>
          <p:cNvGrpSpPr/>
          <p:nvPr/>
        </p:nvGrpSpPr>
        <p:grpSpPr>
          <a:xfrm>
            <a:off x="762000" y="7698175"/>
            <a:ext cx="14163711" cy="782319"/>
            <a:chOff x="0" y="-1"/>
            <a:chExt cx="4286110" cy="236739"/>
          </a:xfrm>
        </p:grpSpPr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AC7DF29C-9EB0-7976-E2EE-8CB52308EDDC}"/>
                </a:ext>
              </a:extLst>
            </p:cNvPr>
            <p:cNvSpPr/>
            <p:nvPr/>
          </p:nvSpPr>
          <p:spPr>
            <a:xfrm>
              <a:off x="0" y="0"/>
              <a:ext cx="4286110" cy="236738"/>
            </a:xfrm>
            <a:custGeom>
              <a:avLst/>
              <a:gdLst/>
              <a:ahLst/>
              <a:cxnLst/>
              <a:rect l="l" t="t" r="r" b="b"/>
              <a:pathLst>
                <a:path w="4286110" h="236738">
                  <a:moveTo>
                    <a:pt x="3826" y="0"/>
                  </a:moveTo>
                  <a:lnTo>
                    <a:pt x="4282284" y="0"/>
                  </a:lnTo>
                  <a:cubicBezTo>
                    <a:pt x="4283298" y="0"/>
                    <a:pt x="4284271" y="403"/>
                    <a:pt x="4284989" y="1121"/>
                  </a:cubicBezTo>
                  <a:cubicBezTo>
                    <a:pt x="4285707" y="1838"/>
                    <a:pt x="4286110" y="2811"/>
                    <a:pt x="4286110" y="3826"/>
                  </a:cubicBezTo>
                  <a:lnTo>
                    <a:pt x="4286110" y="232912"/>
                  </a:lnTo>
                  <a:cubicBezTo>
                    <a:pt x="4286110" y="235025"/>
                    <a:pt x="4284397" y="236738"/>
                    <a:pt x="4282284" y="236738"/>
                  </a:cubicBezTo>
                  <a:lnTo>
                    <a:pt x="3826" y="236738"/>
                  </a:lnTo>
                  <a:cubicBezTo>
                    <a:pt x="1713" y="236738"/>
                    <a:pt x="0" y="235025"/>
                    <a:pt x="0" y="232912"/>
                  </a:cubicBezTo>
                  <a:lnTo>
                    <a:pt x="0" y="3826"/>
                  </a:lnTo>
                  <a:cubicBezTo>
                    <a:pt x="0" y="1713"/>
                    <a:pt x="1713" y="0"/>
                    <a:pt x="3826" y="0"/>
                  </a:cubicBez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D41E243E-33AF-F592-669F-43BAD6BA7895}"/>
                </a:ext>
              </a:extLst>
            </p:cNvPr>
            <p:cNvSpPr txBox="1"/>
            <p:nvPr/>
          </p:nvSpPr>
          <p:spPr>
            <a:xfrm>
              <a:off x="0" y="-1"/>
              <a:ext cx="4286110" cy="23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 spc="79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 DESACORDO COM A CF/88 (art. 37, XXII) E A IN TC 36/2024 (art 7º, §1º)</a:t>
              </a:r>
            </a:p>
          </p:txBody>
        </p:sp>
      </p:grp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14F7527-2E5F-0F72-69ED-4AF41027B77A}"/>
              </a:ext>
            </a:extLst>
          </p:cNvPr>
          <p:cNvCxnSpPr>
            <a:cxnSpLocks/>
          </p:cNvCxnSpPr>
          <p:nvPr/>
        </p:nvCxnSpPr>
        <p:spPr>
          <a:xfrm rot="5400000">
            <a:off x="-1284190" y="4794349"/>
            <a:ext cx="4990069" cy="302915"/>
          </a:xfrm>
          <a:prstGeom prst="bentConnector3">
            <a:avLst>
              <a:gd name="adj1" fmla="val 117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6">
            <a:extLst>
              <a:ext uri="{FF2B5EF4-FFF2-40B4-BE49-F238E27FC236}">
                <a16:creationId xmlns:a16="http://schemas.microsoft.com/office/drawing/2014/main" id="{6E9D808B-89A8-522E-7E6C-7FC28316B87F}"/>
              </a:ext>
            </a:extLst>
          </p:cNvPr>
          <p:cNvSpPr txBox="1"/>
          <p:nvPr/>
        </p:nvSpPr>
        <p:spPr>
          <a:xfrm>
            <a:off x="1142318" y="3961488"/>
            <a:ext cx="14793969" cy="301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algn="just">
              <a:lnSpc>
                <a:spcPts val="4799"/>
              </a:lnSpc>
            </a:pPr>
            <a:endParaRPr lang="en-US" sz="10400" b="1" spc="63" dirty="0">
              <a:solidFill>
                <a:srgbClr val="B61F3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Fiscalizar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o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cumprimento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do Código de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Postura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e da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Legislação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urbanística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;</a:t>
            </a:r>
          </a:p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Fiscalizar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o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transporte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coletivo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municipal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os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táxis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os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serviços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funerários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;</a:t>
            </a:r>
          </a:p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Fiscalizar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as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obras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quanto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esgoto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frentes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, divisas e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analisar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projeto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;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marL="690879" lvl="1" indent="-345439" algn="just">
              <a:lnSpc>
                <a:spcPts val="4799"/>
              </a:lnSpc>
              <a:buFont typeface="Arial"/>
              <a:buChar char="•"/>
            </a:pP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Autuar</a:t>
            </a:r>
            <a:r>
              <a:rPr lang="en-US" sz="2800" b="1" spc="63" dirty="0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800" b="1" spc="63" dirty="0" err="1">
                <a:solidFill>
                  <a:srgbClr val="B61F3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ambulantes</a:t>
            </a:r>
            <a:r>
              <a:rPr lang="en-US" sz="2800" spc="63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que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exercem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atividades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sem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devida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800" spc="63" dirty="0" err="1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licença</a:t>
            </a:r>
            <a:r>
              <a:rPr lang="en-US" sz="2800" spc="63" dirty="0">
                <a:solidFill>
                  <a:srgbClr val="363636"/>
                </a:solidFill>
                <a:latin typeface="Calibri (MS)"/>
                <a:ea typeface="Calibri (MS)"/>
                <a:cs typeface="Calibri (MS)"/>
                <a:sym typeface="Calibri (MS)"/>
              </a:rPr>
              <a:t>;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248426B1-4B0F-B18B-4D2D-BFBA88611882}"/>
              </a:ext>
            </a:extLst>
          </p:cNvPr>
          <p:cNvSpPr txBox="1"/>
          <p:nvPr/>
        </p:nvSpPr>
        <p:spPr>
          <a:xfrm>
            <a:off x="1220946" y="979066"/>
            <a:ext cx="14435387" cy="110071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 ADMINISTRATIVA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D7909017-180C-BA2D-12E4-DE1E7AB5356D}"/>
              </a:ext>
            </a:extLst>
          </p:cNvPr>
          <p:cNvGrpSpPr/>
          <p:nvPr/>
        </p:nvGrpSpPr>
        <p:grpSpPr>
          <a:xfrm>
            <a:off x="8867721" y="2148993"/>
            <a:ext cx="5919207" cy="842570"/>
            <a:chOff x="0" y="-25031"/>
            <a:chExt cx="2066086" cy="295821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D5F599AA-3D9F-C68B-0E44-98AF6C100D32}"/>
                </a:ext>
              </a:extLst>
            </p:cNvPr>
            <p:cNvSpPr/>
            <p:nvPr/>
          </p:nvSpPr>
          <p:spPr>
            <a:xfrm>
              <a:off x="24716" y="-2"/>
              <a:ext cx="2041370" cy="270790"/>
            </a:xfrm>
            <a:custGeom>
              <a:avLst/>
              <a:gdLst/>
              <a:ahLst/>
              <a:cxnLst/>
              <a:rect l="l" t="t" r="r" b="b"/>
              <a:pathLst>
                <a:path w="2041370" h="270790">
                  <a:moveTo>
                    <a:pt x="0" y="0"/>
                  </a:moveTo>
                  <a:lnTo>
                    <a:pt x="2041370" y="0"/>
                  </a:lnTo>
                  <a:lnTo>
                    <a:pt x="2041370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3FF31AEB-F9BC-E469-3776-D7C64C694627}"/>
                </a:ext>
              </a:extLst>
            </p:cNvPr>
            <p:cNvSpPr txBox="1"/>
            <p:nvPr/>
          </p:nvSpPr>
          <p:spPr>
            <a:xfrm>
              <a:off x="0" y="-25031"/>
              <a:ext cx="2041370" cy="295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FISCAL MUNICIPAL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1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938992" y="2207318"/>
            <a:ext cx="7824669" cy="854343"/>
            <a:chOff x="0" y="-21796"/>
            <a:chExt cx="2367839" cy="2585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7839" cy="236738"/>
            </a:xfrm>
            <a:custGeom>
              <a:avLst/>
              <a:gdLst/>
              <a:ahLst/>
              <a:cxnLst/>
              <a:rect l="l" t="t" r="r" b="b"/>
              <a:pathLst>
                <a:path w="2367839" h="236738">
                  <a:moveTo>
                    <a:pt x="6926" y="0"/>
                  </a:moveTo>
                  <a:lnTo>
                    <a:pt x="2360913" y="0"/>
                  </a:lnTo>
                  <a:cubicBezTo>
                    <a:pt x="2362750" y="0"/>
                    <a:pt x="2364512" y="730"/>
                    <a:pt x="2365811" y="2029"/>
                  </a:cubicBezTo>
                  <a:cubicBezTo>
                    <a:pt x="2367110" y="3327"/>
                    <a:pt x="2367839" y="5089"/>
                    <a:pt x="2367839" y="6926"/>
                  </a:cubicBezTo>
                  <a:lnTo>
                    <a:pt x="2367839" y="229812"/>
                  </a:lnTo>
                  <a:cubicBezTo>
                    <a:pt x="2367839" y="231649"/>
                    <a:pt x="2367110" y="233411"/>
                    <a:pt x="2365811" y="234710"/>
                  </a:cubicBezTo>
                  <a:cubicBezTo>
                    <a:pt x="2364512" y="236009"/>
                    <a:pt x="2362750" y="236738"/>
                    <a:pt x="2360913" y="236738"/>
                  </a:cubicBezTo>
                  <a:lnTo>
                    <a:pt x="6926" y="236738"/>
                  </a:lnTo>
                  <a:cubicBezTo>
                    <a:pt x="5089" y="236738"/>
                    <a:pt x="3327" y="236009"/>
                    <a:pt x="2029" y="234710"/>
                  </a:cubicBezTo>
                  <a:cubicBezTo>
                    <a:pt x="730" y="233411"/>
                    <a:pt x="0" y="231649"/>
                    <a:pt x="0" y="229812"/>
                  </a:cubicBezTo>
                  <a:lnTo>
                    <a:pt x="0" y="6926"/>
                  </a:lnTo>
                  <a:cubicBezTo>
                    <a:pt x="0" y="5089"/>
                    <a:pt x="730" y="3327"/>
                    <a:pt x="2029" y="2029"/>
                  </a:cubicBezTo>
                  <a:cubicBezTo>
                    <a:pt x="3327" y="730"/>
                    <a:pt x="5089" y="0"/>
                    <a:pt x="6926" y="0"/>
                  </a:cubicBez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1796"/>
              <a:ext cx="2367839" cy="258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r>
                <a:rPr lang="en-US" sz="35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INSCRIÇÃO E CONTROLE DÍVIDA ATIVA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03723" y="9060373"/>
            <a:ext cx="3146183" cy="395853"/>
            <a:chOff x="0" y="0"/>
            <a:chExt cx="4194910" cy="5278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4911" cy="527804"/>
            </a:xfrm>
            <a:custGeom>
              <a:avLst/>
              <a:gdLst/>
              <a:ahLst/>
              <a:cxnLst/>
              <a:rect l="l" t="t" r="r" b="b"/>
              <a:pathLst>
                <a:path w="4194911" h="527804">
                  <a:moveTo>
                    <a:pt x="0" y="0"/>
                  </a:moveTo>
                  <a:lnTo>
                    <a:pt x="4194911" y="0"/>
                  </a:lnTo>
                  <a:lnTo>
                    <a:pt x="4194911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419491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14, § 2º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04927" y="3565562"/>
            <a:ext cx="6571887" cy="691117"/>
            <a:chOff x="0" y="-5095"/>
            <a:chExt cx="1614162" cy="1820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62" cy="176928"/>
            </a:xfrm>
            <a:custGeom>
              <a:avLst/>
              <a:gdLst/>
              <a:ahLst/>
              <a:cxnLst/>
              <a:rect l="l" t="t" r="r" b="b"/>
              <a:pathLst>
                <a:path w="1614162" h="176928">
                  <a:moveTo>
                    <a:pt x="18948" y="0"/>
                  </a:moveTo>
                  <a:lnTo>
                    <a:pt x="1595214" y="0"/>
                  </a:lnTo>
                  <a:cubicBezTo>
                    <a:pt x="1600239" y="0"/>
                    <a:pt x="1605059" y="1996"/>
                    <a:pt x="1608612" y="5550"/>
                  </a:cubicBezTo>
                  <a:cubicBezTo>
                    <a:pt x="1612166" y="9103"/>
                    <a:pt x="1614162" y="13923"/>
                    <a:pt x="1614162" y="18948"/>
                  </a:cubicBezTo>
                  <a:lnTo>
                    <a:pt x="1614162" y="157979"/>
                  </a:lnTo>
                  <a:cubicBezTo>
                    <a:pt x="1614162" y="163005"/>
                    <a:pt x="1612166" y="167824"/>
                    <a:pt x="1608612" y="171378"/>
                  </a:cubicBezTo>
                  <a:cubicBezTo>
                    <a:pt x="1605059" y="174931"/>
                    <a:pt x="1600239" y="176928"/>
                    <a:pt x="1595214" y="176928"/>
                  </a:cubicBezTo>
                  <a:lnTo>
                    <a:pt x="18948" y="176928"/>
                  </a:lnTo>
                  <a:cubicBezTo>
                    <a:pt x="13923" y="176928"/>
                    <a:pt x="9103" y="174931"/>
                    <a:pt x="5550" y="171378"/>
                  </a:cubicBezTo>
                  <a:cubicBezTo>
                    <a:pt x="1996" y="167824"/>
                    <a:pt x="0" y="163005"/>
                    <a:pt x="0" y="157979"/>
                  </a:cubicBezTo>
                  <a:lnTo>
                    <a:pt x="0" y="18948"/>
                  </a:lnTo>
                  <a:cubicBezTo>
                    <a:pt x="0" y="13923"/>
                    <a:pt x="1996" y="9103"/>
                    <a:pt x="5550" y="5550"/>
                  </a:cubicBezTo>
                  <a:cubicBezTo>
                    <a:pt x="9103" y="1996"/>
                    <a:pt x="13923" y="0"/>
                    <a:pt x="18948" y="0"/>
                  </a:cubicBez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095"/>
              <a:ext cx="1614162" cy="182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35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ÓRGÃO ESPECIALIZADO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44265" y="3584907"/>
            <a:ext cx="1075420" cy="3877523"/>
            <a:chOff x="0" y="0"/>
            <a:chExt cx="283238" cy="10212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3238" cy="1021241"/>
            </a:xfrm>
            <a:custGeom>
              <a:avLst/>
              <a:gdLst/>
              <a:ahLst/>
              <a:cxnLst/>
              <a:rect l="l" t="t" r="r" b="b"/>
              <a:pathLst>
                <a:path w="283238" h="1021241">
                  <a:moveTo>
                    <a:pt x="107985" y="0"/>
                  </a:moveTo>
                  <a:lnTo>
                    <a:pt x="175254" y="0"/>
                  </a:lnTo>
                  <a:cubicBezTo>
                    <a:pt x="234892" y="0"/>
                    <a:pt x="283238" y="48346"/>
                    <a:pt x="283238" y="107985"/>
                  </a:cubicBezTo>
                  <a:lnTo>
                    <a:pt x="283238" y="913256"/>
                  </a:lnTo>
                  <a:cubicBezTo>
                    <a:pt x="283238" y="972894"/>
                    <a:pt x="234892" y="1021241"/>
                    <a:pt x="175254" y="1021241"/>
                  </a:cubicBezTo>
                  <a:lnTo>
                    <a:pt x="107985" y="1021241"/>
                  </a:lnTo>
                  <a:cubicBezTo>
                    <a:pt x="48346" y="1021241"/>
                    <a:pt x="0" y="972894"/>
                    <a:pt x="0" y="913256"/>
                  </a:cubicBezTo>
                  <a:lnTo>
                    <a:pt x="0" y="107985"/>
                  </a:lnTo>
                  <a:cubicBezTo>
                    <a:pt x="0" y="48346"/>
                    <a:pt x="48346" y="0"/>
                    <a:pt x="107985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3238" cy="1059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76120" y="5199947"/>
            <a:ext cx="611711" cy="611711"/>
          </a:xfrm>
          <a:custGeom>
            <a:avLst/>
            <a:gdLst/>
            <a:ahLst/>
            <a:cxnLst/>
            <a:rect l="l" t="t" r="r" b="b"/>
            <a:pathLst>
              <a:path w="611711" h="611711">
                <a:moveTo>
                  <a:pt x="0" y="0"/>
                </a:moveTo>
                <a:lnTo>
                  <a:pt x="611711" y="0"/>
                </a:lnTo>
                <a:lnTo>
                  <a:pt x="611711" y="611711"/>
                </a:lnTo>
                <a:lnTo>
                  <a:pt x="0" y="611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/>
          <p:nvPr/>
        </p:nvGrpSpPr>
        <p:grpSpPr>
          <a:xfrm>
            <a:off x="1295400" y="3546973"/>
            <a:ext cx="5577753" cy="709706"/>
            <a:chOff x="-49673" y="-9991"/>
            <a:chExt cx="1469038" cy="186919"/>
          </a:xfrm>
        </p:grpSpPr>
        <p:sp>
          <p:nvSpPr>
            <p:cNvPr id="19" name="Freeform 19"/>
            <p:cNvSpPr/>
            <p:nvPr/>
          </p:nvSpPr>
          <p:spPr>
            <a:xfrm>
              <a:off x="-49673" y="0"/>
              <a:ext cx="1469038" cy="176928"/>
            </a:xfrm>
            <a:custGeom>
              <a:avLst/>
              <a:gdLst/>
              <a:ahLst/>
              <a:cxnLst/>
              <a:rect l="l" t="t" r="r" b="b"/>
              <a:pathLst>
                <a:path w="1419365" h="176928">
                  <a:moveTo>
                    <a:pt x="21549" y="0"/>
                  </a:moveTo>
                  <a:lnTo>
                    <a:pt x="1397816" y="0"/>
                  </a:lnTo>
                  <a:cubicBezTo>
                    <a:pt x="1403531" y="0"/>
                    <a:pt x="1409012" y="2270"/>
                    <a:pt x="1413053" y="6311"/>
                  </a:cubicBezTo>
                  <a:cubicBezTo>
                    <a:pt x="1417095" y="10353"/>
                    <a:pt x="1419365" y="15834"/>
                    <a:pt x="1419365" y="21549"/>
                  </a:cubicBezTo>
                  <a:lnTo>
                    <a:pt x="1419365" y="155379"/>
                  </a:lnTo>
                  <a:cubicBezTo>
                    <a:pt x="1419365" y="161094"/>
                    <a:pt x="1417095" y="166575"/>
                    <a:pt x="1413053" y="170616"/>
                  </a:cubicBezTo>
                  <a:cubicBezTo>
                    <a:pt x="1409012" y="174657"/>
                    <a:pt x="1403531" y="176928"/>
                    <a:pt x="1397816" y="176928"/>
                  </a:cubicBezTo>
                  <a:lnTo>
                    <a:pt x="21549" y="176928"/>
                  </a:lnTo>
                  <a:cubicBezTo>
                    <a:pt x="15834" y="176928"/>
                    <a:pt x="10353" y="174657"/>
                    <a:pt x="6311" y="170616"/>
                  </a:cubicBezTo>
                  <a:cubicBezTo>
                    <a:pt x="2270" y="166575"/>
                    <a:pt x="0" y="161094"/>
                    <a:pt x="0" y="155379"/>
                  </a:cubicBezTo>
                  <a:lnTo>
                    <a:pt x="0" y="21549"/>
                  </a:lnTo>
                  <a:cubicBezTo>
                    <a:pt x="0" y="15834"/>
                    <a:pt x="2270" y="10353"/>
                    <a:pt x="6311" y="6311"/>
                  </a:cubicBezTo>
                  <a:cubicBezTo>
                    <a:pt x="10353" y="2270"/>
                    <a:pt x="15834" y="0"/>
                    <a:pt x="21549" y="0"/>
                  </a:cubicBez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pPr algn="ctr"/>
              <a:endParaRPr lang="pt-BR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991"/>
              <a:ext cx="1419365" cy="186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35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INSCRIÇÃO EM DÍVIDA ATIVA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3584907"/>
            <a:ext cx="653219" cy="1847423"/>
            <a:chOff x="0" y="0"/>
            <a:chExt cx="172041" cy="4865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2041" cy="486564"/>
            </a:xfrm>
            <a:custGeom>
              <a:avLst/>
              <a:gdLst/>
              <a:ahLst/>
              <a:cxnLst/>
              <a:rect l="l" t="t" r="r" b="b"/>
              <a:pathLst>
                <a:path w="172041" h="486564">
                  <a:moveTo>
                    <a:pt x="86021" y="0"/>
                  </a:moveTo>
                  <a:lnTo>
                    <a:pt x="86021" y="0"/>
                  </a:lnTo>
                  <a:cubicBezTo>
                    <a:pt x="133529" y="0"/>
                    <a:pt x="172041" y="38513"/>
                    <a:pt x="172041" y="86021"/>
                  </a:cubicBezTo>
                  <a:lnTo>
                    <a:pt x="172041" y="400543"/>
                  </a:lnTo>
                  <a:cubicBezTo>
                    <a:pt x="172041" y="448051"/>
                    <a:pt x="133529" y="486564"/>
                    <a:pt x="86021" y="486564"/>
                  </a:cubicBezTo>
                  <a:lnTo>
                    <a:pt x="86021" y="486564"/>
                  </a:lnTo>
                  <a:cubicBezTo>
                    <a:pt x="38513" y="486564"/>
                    <a:pt x="0" y="448051"/>
                    <a:pt x="0" y="400543"/>
                  </a:cubicBezTo>
                  <a:lnTo>
                    <a:pt x="0" y="86021"/>
                  </a:lnTo>
                  <a:cubicBezTo>
                    <a:pt x="0" y="38513"/>
                    <a:pt x="38513" y="0"/>
                    <a:pt x="86021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72041" cy="581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774656" y="4276022"/>
            <a:ext cx="524754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 PRAZO RAZOÁVEL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74656" y="4666547"/>
            <a:ext cx="5324089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PROTESTO EXTRAJUDICIAL EM 12 MESES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95400" y="5756048"/>
            <a:ext cx="5577753" cy="701331"/>
            <a:chOff x="0" y="-7785"/>
            <a:chExt cx="1419365" cy="18471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19365" cy="176928"/>
            </a:xfrm>
            <a:custGeom>
              <a:avLst/>
              <a:gdLst/>
              <a:ahLst/>
              <a:cxnLst/>
              <a:rect l="l" t="t" r="r" b="b"/>
              <a:pathLst>
                <a:path w="1419365" h="176928">
                  <a:moveTo>
                    <a:pt x="21549" y="0"/>
                  </a:moveTo>
                  <a:lnTo>
                    <a:pt x="1397816" y="0"/>
                  </a:lnTo>
                  <a:cubicBezTo>
                    <a:pt x="1403531" y="0"/>
                    <a:pt x="1409012" y="2270"/>
                    <a:pt x="1413053" y="6311"/>
                  </a:cubicBezTo>
                  <a:cubicBezTo>
                    <a:pt x="1417095" y="10353"/>
                    <a:pt x="1419365" y="15834"/>
                    <a:pt x="1419365" y="21549"/>
                  </a:cubicBezTo>
                  <a:lnTo>
                    <a:pt x="1419365" y="155379"/>
                  </a:lnTo>
                  <a:cubicBezTo>
                    <a:pt x="1419365" y="161094"/>
                    <a:pt x="1417095" y="166575"/>
                    <a:pt x="1413053" y="170616"/>
                  </a:cubicBezTo>
                  <a:cubicBezTo>
                    <a:pt x="1409012" y="174657"/>
                    <a:pt x="1403531" y="176928"/>
                    <a:pt x="1397816" y="176928"/>
                  </a:cubicBezTo>
                  <a:lnTo>
                    <a:pt x="21549" y="176928"/>
                  </a:lnTo>
                  <a:cubicBezTo>
                    <a:pt x="15834" y="176928"/>
                    <a:pt x="10353" y="174657"/>
                    <a:pt x="6311" y="170616"/>
                  </a:cubicBezTo>
                  <a:cubicBezTo>
                    <a:pt x="2270" y="166575"/>
                    <a:pt x="0" y="161094"/>
                    <a:pt x="0" y="155379"/>
                  </a:cubicBezTo>
                  <a:lnTo>
                    <a:pt x="0" y="21549"/>
                  </a:lnTo>
                  <a:cubicBezTo>
                    <a:pt x="0" y="15834"/>
                    <a:pt x="2270" y="10353"/>
                    <a:pt x="6311" y="6311"/>
                  </a:cubicBezTo>
                  <a:cubicBezTo>
                    <a:pt x="10353" y="2270"/>
                    <a:pt x="15834" y="0"/>
                    <a:pt x="21549" y="0"/>
                  </a:cubicBezTo>
                  <a:close/>
                </a:path>
              </a:pathLst>
            </a:custGeom>
            <a:solidFill>
              <a:srgbClr val="677D9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785"/>
              <a:ext cx="1419365" cy="184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35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CONTROLE DE LEGALIDADE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8700" y="5785607"/>
            <a:ext cx="653219" cy="1676824"/>
            <a:chOff x="0" y="0"/>
            <a:chExt cx="172041" cy="4416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2041" cy="441633"/>
            </a:xfrm>
            <a:custGeom>
              <a:avLst/>
              <a:gdLst/>
              <a:ahLst/>
              <a:cxnLst/>
              <a:rect l="l" t="t" r="r" b="b"/>
              <a:pathLst>
                <a:path w="172041" h="441633">
                  <a:moveTo>
                    <a:pt x="86021" y="0"/>
                  </a:moveTo>
                  <a:lnTo>
                    <a:pt x="86021" y="0"/>
                  </a:lnTo>
                  <a:cubicBezTo>
                    <a:pt x="133529" y="0"/>
                    <a:pt x="172041" y="38513"/>
                    <a:pt x="172041" y="86021"/>
                  </a:cubicBezTo>
                  <a:lnTo>
                    <a:pt x="172041" y="355612"/>
                  </a:lnTo>
                  <a:cubicBezTo>
                    <a:pt x="172041" y="403120"/>
                    <a:pt x="133529" y="441633"/>
                    <a:pt x="86021" y="441633"/>
                  </a:cubicBezTo>
                  <a:lnTo>
                    <a:pt x="86021" y="441633"/>
                  </a:lnTo>
                  <a:cubicBezTo>
                    <a:pt x="38513" y="441633"/>
                    <a:pt x="0" y="403120"/>
                    <a:pt x="0" y="355612"/>
                  </a:cubicBezTo>
                  <a:lnTo>
                    <a:pt x="0" y="86021"/>
                  </a:lnTo>
                  <a:cubicBezTo>
                    <a:pt x="0" y="38513"/>
                    <a:pt x="38513" y="0"/>
                    <a:pt x="86021" y="0"/>
                  </a:cubicBezTo>
                  <a:close/>
                </a:path>
              </a:pathLst>
            </a:custGeom>
            <a:solidFill>
              <a:srgbClr val="3C56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0"/>
              <a:ext cx="172041" cy="536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774656" y="6476721"/>
            <a:ext cx="509849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APURAÇÃO DA LIQUIDEZ E CERTEZA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74656" y="6867246"/>
            <a:ext cx="5098497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DEVER DA AUTORIDADE COMPETENTE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74656" y="4995122"/>
            <a:ext cx="5247548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IMEDIATA SE HOUVER RISCO DE PRESCRIÇÃO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89251" y="4276022"/>
            <a:ext cx="657188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RESPONSÁVEL POR GERIR A DÍVIDA ATIVA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89251" y="4733184"/>
            <a:ext cx="6398140" cy="258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INSCREVER O CRÉDITO EM DÍVIDA</a:t>
            </a: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REALIZAR O CONTROLE DE LEGALIDADE</a:t>
            </a:r>
            <a:endParaRPr lang="en-US" sz="2099" dirty="0">
              <a:solidFill>
                <a:srgbClr val="5C5D62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EMITIR A CERTIDÃO DE DÍVIDA ATIVA</a:t>
            </a: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REALIZAR O PROTESTO EXTRAJUDICIAL</a:t>
            </a: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ADOTAR MEIOS COMPLEMENTARES DE COBRANÇA</a:t>
            </a: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AVALIAR O GRAU DE RECUPERABILIDADE</a:t>
            </a:r>
          </a:p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5C5D62"/>
                </a:solidFill>
                <a:latin typeface="Calibri (MS)"/>
                <a:ea typeface="Calibri (MS)"/>
                <a:cs typeface="Calibri (MS)"/>
                <a:sym typeface="Calibri (MS)"/>
              </a:rPr>
              <a:t>ENCAMINHAR DÍVIDA PARA A COBRANÇA JUDICIAL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B677EFDD-C21D-BC61-F00E-94FB36E6AE09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EC064022-2BAB-C04A-C724-0474B6CEF8E6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8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33901" y="1773639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39"/>
                </a:lnTo>
                <a:lnTo>
                  <a:pt x="0" y="414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220946" y="675494"/>
            <a:ext cx="14435387" cy="1404286"/>
            <a:chOff x="0" y="0"/>
            <a:chExt cx="19247182" cy="1872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47182" cy="1872381"/>
            </a:xfrm>
            <a:custGeom>
              <a:avLst/>
              <a:gdLst/>
              <a:ahLst/>
              <a:cxnLst/>
              <a:rect l="l" t="t" r="r" b="b"/>
              <a:pathLst>
                <a:path w="19247182" h="1872381">
                  <a:moveTo>
                    <a:pt x="0" y="0"/>
                  </a:moveTo>
                  <a:lnTo>
                    <a:pt x="19247182" y="0"/>
                  </a:lnTo>
                  <a:lnTo>
                    <a:pt x="19247182" y="1872381"/>
                  </a:lnTo>
                  <a:lnTo>
                    <a:pt x="0" y="18723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39725"/>
              <a:ext cx="19247182" cy="14326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60"/>
                </a:lnSpc>
              </a:pPr>
              <a:r>
                <a:rPr lang="en-US" sz="7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CONTEXTO DA IN TC  36/2024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87794" y="9054491"/>
            <a:ext cx="15471506" cy="41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*Nota Recomendatória Conjunta Atricon-IRB-Abracom-CNPTC-Audicon nº 02/2024.</a:t>
            </a:r>
          </a:p>
        </p:txBody>
      </p:sp>
      <p:sp>
        <p:nvSpPr>
          <p:cNvPr id="9" name="Freeform 9"/>
          <p:cNvSpPr/>
          <p:nvPr/>
        </p:nvSpPr>
        <p:spPr>
          <a:xfrm>
            <a:off x="2220127" y="4077588"/>
            <a:ext cx="1619584" cy="1619584"/>
          </a:xfrm>
          <a:custGeom>
            <a:avLst/>
            <a:gdLst/>
            <a:ahLst/>
            <a:cxnLst/>
            <a:rect l="l" t="t" r="r" b="b"/>
            <a:pathLst>
              <a:path w="1619584" h="1619584">
                <a:moveTo>
                  <a:pt x="0" y="0"/>
                </a:moveTo>
                <a:lnTo>
                  <a:pt x="1619584" y="0"/>
                </a:lnTo>
                <a:lnTo>
                  <a:pt x="1619584" y="1619583"/>
                </a:lnTo>
                <a:lnTo>
                  <a:pt x="0" y="1619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7528656" y="4077588"/>
            <a:ext cx="1619584" cy="1619584"/>
          </a:xfrm>
          <a:custGeom>
            <a:avLst/>
            <a:gdLst/>
            <a:ahLst/>
            <a:cxnLst/>
            <a:rect l="l" t="t" r="r" b="b"/>
            <a:pathLst>
              <a:path w="1619584" h="1619584">
                <a:moveTo>
                  <a:pt x="0" y="0"/>
                </a:moveTo>
                <a:lnTo>
                  <a:pt x="1619584" y="0"/>
                </a:lnTo>
                <a:lnTo>
                  <a:pt x="1619584" y="1619583"/>
                </a:lnTo>
                <a:lnTo>
                  <a:pt x="0" y="16195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874391" y="4077588"/>
            <a:ext cx="1619584" cy="1619584"/>
          </a:xfrm>
          <a:custGeom>
            <a:avLst/>
            <a:gdLst/>
            <a:ahLst/>
            <a:cxnLst/>
            <a:rect l="l" t="t" r="r" b="b"/>
            <a:pathLst>
              <a:path w="1619584" h="1619584">
                <a:moveTo>
                  <a:pt x="0" y="0"/>
                </a:moveTo>
                <a:lnTo>
                  <a:pt x="1619584" y="0"/>
                </a:lnTo>
                <a:lnTo>
                  <a:pt x="1619584" y="1619583"/>
                </a:lnTo>
                <a:lnTo>
                  <a:pt x="0" y="1619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0182920" y="4077588"/>
            <a:ext cx="1619584" cy="1619584"/>
          </a:xfrm>
          <a:custGeom>
            <a:avLst/>
            <a:gdLst/>
            <a:ahLst/>
            <a:cxnLst/>
            <a:rect l="l" t="t" r="r" b="b"/>
            <a:pathLst>
              <a:path w="1619584" h="1619584">
                <a:moveTo>
                  <a:pt x="0" y="0"/>
                </a:moveTo>
                <a:lnTo>
                  <a:pt x="1619584" y="0"/>
                </a:lnTo>
                <a:lnTo>
                  <a:pt x="1619584" y="1619583"/>
                </a:lnTo>
                <a:lnTo>
                  <a:pt x="0" y="16195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2826008" y="4077588"/>
            <a:ext cx="1619584" cy="1619584"/>
          </a:xfrm>
          <a:custGeom>
            <a:avLst/>
            <a:gdLst/>
            <a:ahLst/>
            <a:cxnLst/>
            <a:rect l="l" t="t" r="r" b="b"/>
            <a:pathLst>
              <a:path w="1619584" h="1619584">
                <a:moveTo>
                  <a:pt x="0" y="0"/>
                </a:moveTo>
                <a:lnTo>
                  <a:pt x="1619584" y="0"/>
                </a:lnTo>
                <a:lnTo>
                  <a:pt x="1619584" y="1619583"/>
                </a:lnTo>
                <a:lnTo>
                  <a:pt x="0" y="16195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 rot="5400000">
            <a:off x="2288588" y="2663385"/>
            <a:ext cx="1482663" cy="2965325"/>
          </a:xfrm>
          <a:custGeom>
            <a:avLst/>
            <a:gdLst/>
            <a:ahLst/>
            <a:cxnLst/>
            <a:rect l="l" t="t" r="r" b="b"/>
            <a:pathLst>
              <a:path w="1482663" h="2965325">
                <a:moveTo>
                  <a:pt x="0" y="0"/>
                </a:moveTo>
                <a:lnTo>
                  <a:pt x="1482662" y="0"/>
                </a:lnTo>
                <a:lnTo>
                  <a:pt x="1482662" y="2965326"/>
                </a:lnTo>
                <a:lnTo>
                  <a:pt x="0" y="29653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 rot="5400000">
            <a:off x="7597116" y="2663385"/>
            <a:ext cx="1482663" cy="2965325"/>
          </a:xfrm>
          <a:custGeom>
            <a:avLst/>
            <a:gdLst/>
            <a:ahLst/>
            <a:cxnLst/>
            <a:rect l="l" t="t" r="r" b="b"/>
            <a:pathLst>
              <a:path w="1482663" h="2965325">
                <a:moveTo>
                  <a:pt x="0" y="0"/>
                </a:moveTo>
                <a:lnTo>
                  <a:pt x="1482663" y="0"/>
                </a:lnTo>
                <a:lnTo>
                  <a:pt x="1482663" y="2965326"/>
                </a:lnTo>
                <a:lnTo>
                  <a:pt x="0" y="29653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rot="5400000">
            <a:off x="12894469" y="2663385"/>
            <a:ext cx="1482663" cy="2965325"/>
          </a:xfrm>
          <a:custGeom>
            <a:avLst/>
            <a:gdLst/>
            <a:ahLst/>
            <a:cxnLst/>
            <a:rect l="l" t="t" r="r" b="b"/>
            <a:pathLst>
              <a:path w="1482663" h="2965325">
                <a:moveTo>
                  <a:pt x="0" y="0"/>
                </a:moveTo>
                <a:lnTo>
                  <a:pt x="1482663" y="0"/>
                </a:lnTo>
                <a:lnTo>
                  <a:pt x="1482663" y="2965326"/>
                </a:lnTo>
                <a:lnTo>
                  <a:pt x="0" y="29653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 rot="-5400000">
            <a:off x="4942852" y="4127422"/>
            <a:ext cx="1482663" cy="2965325"/>
          </a:xfrm>
          <a:custGeom>
            <a:avLst/>
            <a:gdLst/>
            <a:ahLst/>
            <a:cxnLst/>
            <a:rect l="l" t="t" r="r" b="b"/>
            <a:pathLst>
              <a:path w="1482663" h="2965325">
                <a:moveTo>
                  <a:pt x="0" y="0"/>
                </a:moveTo>
                <a:lnTo>
                  <a:pt x="1482663" y="0"/>
                </a:lnTo>
                <a:lnTo>
                  <a:pt x="1482663" y="2965325"/>
                </a:lnTo>
                <a:lnTo>
                  <a:pt x="0" y="29653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 rot="-5400000">
            <a:off x="10251381" y="4127422"/>
            <a:ext cx="1482663" cy="2965325"/>
          </a:xfrm>
          <a:custGeom>
            <a:avLst/>
            <a:gdLst/>
            <a:ahLst/>
            <a:cxnLst/>
            <a:rect l="l" t="t" r="r" b="b"/>
            <a:pathLst>
              <a:path w="1482663" h="2965325">
                <a:moveTo>
                  <a:pt x="0" y="0"/>
                </a:moveTo>
                <a:lnTo>
                  <a:pt x="1482662" y="0"/>
                </a:lnTo>
                <a:lnTo>
                  <a:pt x="1482662" y="2965325"/>
                </a:lnTo>
                <a:lnTo>
                  <a:pt x="0" y="296532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 rot="-2700000">
            <a:off x="4068376" y="4589593"/>
            <a:ext cx="559215" cy="558321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ECD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 rot="-2700000">
            <a:off x="9395531" y="4589593"/>
            <a:ext cx="559215" cy="558321"/>
            <a:chOff x="0" y="0"/>
            <a:chExt cx="6350000" cy="63398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8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4665959" y="4589593"/>
            <a:ext cx="559215" cy="558321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C2B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/>
          <p:nvPr/>
        </p:nvGrpSpPr>
        <p:grpSpPr>
          <a:xfrm rot="8100000">
            <a:off x="6727051" y="4608219"/>
            <a:ext cx="559215" cy="558321"/>
            <a:chOff x="0" y="0"/>
            <a:chExt cx="6350000" cy="6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69D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 rot="8100000">
            <a:off x="12035580" y="4608219"/>
            <a:ext cx="559215" cy="558321"/>
            <a:chOff x="0" y="0"/>
            <a:chExt cx="6350000" cy="63398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06778" y="6966031"/>
            <a:ext cx="2998753" cy="4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200" spc="44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2020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0364" y="6275216"/>
            <a:ext cx="5313819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b="1" spc="79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E-BOOK TCE/TJ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302859" y="2569692"/>
            <a:ext cx="2998753" cy="83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b="1" spc="80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TEMA 1184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02859" y="2368756"/>
            <a:ext cx="2998753" cy="4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200" spc="44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19/12/2023</a:t>
            </a:r>
          </a:p>
        </p:txBody>
      </p:sp>
      <p:sp>
        <p:nvSpPr>
          <p:cNvPr id="33" name="AutoShape 33"/>
          <p:cNvSpPr/>
          <p:nvPr/>
        </p:nvSpPr>
        <p:spPr>
          <a:xfrm>
            <a:off x="3048969" y="5515022"/>
            <a:ext cx="0" cy="836394"/>
          </a:xfrm>
          <a:prstGeom prst="line">
            <a:avLst/>
          </a:prstGeom>
          <a:ln w="38100" cap="flat">
            <a:solidFill>
              <a:srgbClr val="B0DECD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34" name="AutoShape 34"/>
          <p:cNvSpPr/>
          <p:nvPr/>
        </p:nvSpPr>
        <p:spPr>
          <a:xfrm flipV="1">
            <a:off x="5665133" y="3404717"/>
            <a:ext cx="0" cy="836394"/>
          </a:xfrm>
          <a:prstGeom prst="line">
            <a:avLst/>
          </a:prstGeom>
          <a:ln w="38100" cap="flat">
            <a:solidFill>
              <a:srgbClr val="71B69D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35" name="AutoShape 35"/>
          <p:cNvSpPr/>
          <p:nvPr/>
        </p:nvSpPr>
        <p:spPr>
          <a:xfrm>
            <a:off x="8351910" y="5515022"/>
            <a:ext cx="0" cy="836394"/>
          </a:xfrm>
          <a:prstGeom prst="line">
            <a:avLst/>
          </a:prstGeom>
          <a:ln w="38100" cap="flat">
            <a:solidFill>
              <a:srgbClr val="55968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36" name="TextBox 36"/>
          <p:cNvSpPr txBox="1"/>
          <p:nvPr/>
        </p:nvSpPr>
        <p:spPr>
          <a:xfrm>
            <a:off x="5695000" y="6284741"/>
            <a:ext cx="5313819" cy="83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b="1" spc="80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RES. CNJ 547/2024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52533" y="6966031"/>
            <a:ext cx="2998753" cy="4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200" spc="44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22/02/2024</a:t>
            </a:r>
          </a:p>
        </p:txBody>
      </p:sp>
      <p:sp>
        <p:nvSpPr>
          <p:cNvPr id="38" name="AutoShape 38"/>
          <p:cNvSpPr/>
          <p:nvPr/>
        </p:nvSpPr>
        <p:spPr>
          <a:xfrm flipV="1">
            <a:off x="11008819" y="3404717"/>
            <a:ext cx="0" cy="836394"/>
          </a:xfrm>
          <a:prstGeom prst="line">
            <a:avLst/>
          </a:prstGeom>
          <a:ln w="38100" cap="flat">
            <a:solidFill>
              <a:srgbClr val="2F735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39" name="TextBox 39"/>
          <p:cNvSpPr txBox="1"/>
          <p:nvPr/>
        </p:nvSpPr>
        <p:spPr>
          <a:xfrm>
            <a:off x="7080900" y="2569692"/>
            <a:ext cx="7759574" cy="83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b="1" spc="100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NOTA ATRICON 02/2024*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61310" y="2338607"/>
            <a:ext cx="2998753" cy="4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200" spc="44" dirty="0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22/04/2024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3654850" y="5515022"/>
            <a:ext cx="0" cy="836394"/>
          </a:xfrm>
          <a:prstGeom prst="line">
            <a:avLst/>
          </a:prstGeom>
          <a:ln w="38100" cap="flat">
            <a:solidFill>
              <a:srgbClr val="093C2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42" name="TextBox 42"/>
          <p:cNvSpPr txBox="1"/>
          <p:nvPr/>
        </p:nvSpPr>
        <p:spPr>
          <a:xfrm>
            <a:off x="11221599" y="6284741"/>
            <a:ext cx="4828402" cy="83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b="1" spc="80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 TC 36/2024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083583" y="6949442"/>
            <a:ext cx="2998753" cy="45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200" spc="44">
                <a:solidFill>
                  <a:srgbClr val="545454"/>
                </a:solidFill>
                <a:latin typeface="Calibri (MS)"/>
                <a:ea typeface="Calibri (MS)"/>
                <a:cs typeface="Calibri (MS)"/>
                <a:sym typeface="Calibri (MS)"/>
              </a:rPr>
              <a:t>04/10/2024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582194" y="2684426"/>
            <a:ext cx="3280018" cy="5377079"/>
          </a:xfrm>
          <a:custGeom>
            <a:avLst/>
            <a:gdLst/>
            <a:ahLst/>
            <a:cxnLst/>
            <a:rect l="l" t="t" r="r" b="b"/>
            <a:pathLst>
              <a:path w="3280018" h="5377079">
                <a:moveTo>
                  <a:pt x="0" y="0"/>
                </a:moveTo>
                <a:lnTo>
                  <a:pt x="3280018" y="0"/>
                </a:lnTo>
                <a:lnTo>
                  <a:pt x="3280018" y="5377078"/>
                </a:lnTo>
                <a:lnTo>
                  <a:pt x="0" y="5377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730111" y="2880940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9951" y="3795494"/>
            <a:ext cx="859845" cy="486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30111" y="4778645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3115" y="5799098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30111" y="6766408"/>
            <a:ext cx="984184" cy="60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39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7717" y="2689352"/>
            <a:ext cx="4359514" cy="798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8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ESTRUTURAÇÃO DOS ÓRGÃOS ADMINISTRATIVOS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9517273" y="3081383"/>
            <a:ext cx="662990" cy="0"/>
          </a:xfrm>
          <a:prstGeom prst="line">
            <a:avLst/>
          </a:prstGeom>
          <a:ln w="28575" cap="rnd">
            <a:solidFill>
              <a:srgbClr val="545454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>
            <a:off x="6215950" y="4038606"/>
            <a:ext cx="292196" cy="0"/>
          </a:xfrm>
          <a:prstGeom prst="line">
            <a:avLst/>
          </a:prstGeom>
          <a:ln w="28575" cap="rnd">
            <a:solidFill>
              <a:srgbClr val="545454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 flipV="1">
            <a:off x="9862212" y="5001044"/>
            <a:ext cx="405505" cy="10398"/>
          </a:xfrm>
          <a:prstGeom prst="line">
            <a:avLst/>
          </a:prstGeom>
          <a:ln w="28575" cap="rnd">
            <a:solidFill>
              <a:srgbClr val="545454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>
            <a:off x="9185779" y="6968439"/>
            <a:ext cx="1071671" cy="5719"/>
          </a:xfrm>
          <a:prstGeom prst="line">
            <a:avLst/>
          </a:prstGeom>
          <a:ln w="28575" cap="rnd">
            <a:solidFill>
              <a:srgbClr val="545454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>
            <a:off x="6215950" y="6104209"/>
            <a:ext cx="994485" cy="0"/>
          </a:xfrm>
          <a:prstGeom prst="line">
            <a:avLst/>
          </a:prstGeom>
          <a:ln w="28575" cap="rnd">
            <a:solidFill>
              <a:srgbClr val="545454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220946" y="3641320"/>
            <a:ext cx="5041021" cy="798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8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DEFINIÇÃO DOS VALORES MÍNIMOS DE COBRANÇA POR LEI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67717" y="4587057"/>
            <a:ext cx="4898657" cy="798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800" b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IMPLEMENTAÇÃO EFETIVA DO PROTESTO EXTRAJUDICIAL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03000" y="5220548"/>
            <a:ext cx="4663374" cy="42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</a:t>
            </a:r>
            <a:r>
              <a:rPr lang="en-US" sz="21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convênio</a:t>
            </a: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sz="21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utilização</a:t>
            </a: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larga</a:t>
            </a: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99" b="1" dirty="0" err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escala</a:t>
            </a:r>
            <a:r>
              <a:rPr lang="en-US" sz="2199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17449" y="5720034"/>
            <a:ext cx="4098501" cy="798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800" b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JUDICIAL SUBSIDIÁRIA E EFICIENTE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67717" y="6574820"/>
            <a:ext cx="4898657" cy="798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800" b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ADOÇÃO RACIONAL DE MEIOS CONSENSUAIS DE COBRANÇA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67717" y="7328438"/>
            <a:ext cx="4908924" cy="42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(substituição de REFIS por outros meios)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D071AC6A-E454-F686-60CA-DA166DC6B5EC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04BD9AD-1D58-01D0-731A-7F553705988F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AÇÕES NCESSÁRIAS DO GESTORES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47029" y="3564522"/>
            <a:ext cx="3325662" cy="3108619"/>
          </a:xfrm>
          <a:custGeom>
            <a:avLst/>
            <a:gdLst/>
            <a:ahLst/>
            <a:cxnLst/>
            <a:rect l="l" t="t" r="r" b="b"/>
            <a:pathLst>
              <a:path w="3325662" h="3108619">
                <a:moveTo>
                  <a:pt x="0" y="0"/>
                </a:moveTo>
                <a:lnTo>
                  <a:pt x="3325662" y="0"/>
                </a:lnTo>
                <a:lnTo>
                  <a:pt x="3325662" y="3108618"/>
                </a:lnTo>
                <a:lnTo>
                  <a:pt x="0" y="3108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220946" y="675494"/>
            <a:ext cx="14435387" cy="1404286"/>
            <a:chOff x="0" y="0"/>
            <a:chExt cx="19247182" cy="18723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47182" cy="1872381"/>
            </a:xfrm>
            <a:custGeom>
              <a:avLst/>
              <a:gdLst/>
              <a:ahLst/>
              <a:cxnLst/>
              <a:rect l="l" t="t" r="r" b="b"/>
              <a:pathLst>
                <a:path w="19247182" h="1872381">
                  <a:moveTo>
                    <a:pt x="0" y="0"/>
                  </a:moveTo>
                  <a:lnTo>
                    <a:pt x="19247182" y="0"/>
                  </a:lnTo>
                  <a:lnTo>
                    <a:pt x="19247182" y="1872381"/>
                  </a:lnTo>
                  <a:lnTo>
                    <a:pt x="0" y="18723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9247182" cy="19390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60"/>
                </a:lnSpc>
              </a:pPr>
              <a:r>
                <a:rPr lang="en-US" sz="7000" b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CONTATOS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344667" y="4757398"/>
            <a:ext cx="317527" cy="324007"/>
          </a:xfrm>
          <a:custGeom>
            <a:avLst/>
            <a:gdLst/>
            <a:ahLst/>
            <a:cxnLst/>
            <a:rect l="l" t="t" r="r" b="b"/>
            <a:pathLst>
              <a:path w="317527" h="324007">
                <a:moveTo>
                  <a:pt x="0" y="0"/>
                </a:moveTo>
                <a:lnTo>
                  <a:pt x="317527" y="0"/>
                </a:lnTo>
                <a:lnTo>
                  <a:pt x="317527" y="324007"/>
                </a:lnTo>
                <a:lnTo>
                  <a:pt x="0" y="32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344667" y="5407249"/>
            <a:ext cx="276071" cy="351682"/>
          </a:xfrm>
          <a:custGeom>
            <a:avLst/>
            <a:gdLst/>
            <a:ahLst/>
            <a:cxnLst/>
            <a:rect l="l" t="t" r="r" b="b"/>
            <a:pathLst>
              <a:path w="276071" h="351682">
                <a:moveTo>
                  <a:pt x="0" y="0"/>
                </a:moveTo>
                <a:lnTo>
                  <a:pt x="276071" y="0"/>
                </a:lnTo>
                <a:lnTo>
                  <a:pt x="276071" y="351683"/>
                </a:lnTo>
                <a:lnTo>
                  <a:pt x="0" y="351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5263216" y="6002856"/>
            <a:ext cx="438975" cy="426432"/>
          </a:xfrm>
          <a:custGeom>
            <a:avLst/>
            <a:gdLst/>
            <a:ahLst/>
            <a:cxnLst/>
            <a:rect l="l" t="t" r="r" b="b"/>
            <a:pathLst>
              <a:path w="438975" h="426432">
                <a:moveTo>
                  <a:pt x="0" y="0"/>
                </a:moveTo>
                <a:lnTo>
                  <a:pt x="438974" y="0"/>
                </a:lnTo>
                <a:lnTo>
                  <a:pt x="438974" y="426432"/>
                </a:lnTo>
                <a:lnTo>
                  <a:pt x="0" y="426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5263216" y="3540531"/>
            <a:ext cx="1056593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5"/>
              </a:lnSpc>
            </a:pPr>
            <a:r>
              <a:rPr lang="en-US" sz="2912" b="1" spc="58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DIRETORIA DE CONTAS DE GESÃO (DGE)</a:t>
            </a:r>
          </a:p>
          <a:p>
            <a:pPr marL="0" lvl="1" indent="0" algn="l">
              <a:lnSpc>
                <a:spcPts val="3495"/>
              </a:lnSpc>
            </a:pPr>
            <a:r>
              <a:rPr lang="en-US" sz="2912" b="1" spc="58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COORDENADORIA DE RECEITAS PÚBLICAS (CRPU) - DIVISÃO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95741" y="4702581"/>
            <a:ext cx="2425247" cy="43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45"/>
              </a:lnSpc>
            </a:pPr>
            <a:r>
              <a:rPr lang="en-US" sz="2845" b="1" spc="56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(48) 3221-3954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64806" y="5407249"/>
            <a:ext cx="9787989" cy="43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845"/>
              </a:lnSpc>
            </a:pPr>
            <a:r>
              <a:rPr lang="en-US" sz="2845" b="1" spc="56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Atendimento Virtual (www.tcesc.tc.br/agendamento-virtual)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4806" y="6030610"/>
            <a:ext cx="10185100" cy="43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845"/>
              </a:lnSpc>
            </a:pPr>
            <a:r>
              <a:rPr lang="en-US" sz="2845" b="1" spc="56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Ouvidoria (www.tcesc.tc.br/ouvidoria)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1" y="8315325"/>
            <a:ext cx="18286696" cy="1971675"/>
          </a:xfrm>
          <a:custGeom>
            <a:avLst/>
            <a:gdLst/>
            <a:ahLst/>
            <a:cxnLst/>
            <a:rect l="l" t="t" r="r" b="b"/>
            <a:pathLst>
              <a:path w="18286696" h="1971675">
                <a:moveTo>
                  <a:pt x="0" y="0"/>
                </a:moveTo>
                <a:lnTo>
                  <a:pt x="18286697" y="0"/>
                </a:lnTo>
                <a:lnTo>
                  <a:pt x="18286697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1787" b="-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00188" y="7872412"/>
            <a:ext cx="14516100" cy="414339"/>
          </a:xfrm>
          <a:custGeom>
            <a:avLst/>
            <a:gdLst/>
            <a:ahLst/>
            <a:cxnLst/>
            <a:rect l="l" t="t" r="r" b="b"/>
            <a:pathLst>
              <a:path w="14516100" h="414339">
                <a:moveTo>
                  <a:pt x="0" y="0"/>
                </a:moveTo>
                <a:lnTo>
                  <a:pt x="14516100" y="0"/>
                </a:lnTo>
                <a:lnTo>
                  <a:pt x="145161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02537" y="1032272"/>
            <a:ext cx="2683715" cy="2683714"/>
          </a:xfrm>
          <a:custGeom>
            <a:avLst/>
            <a:gdLst/>
            <a:ahLst/>
            <a:cxnLst/>
            <a:rect l="l" t="t" r="r" b="b"/>
            <a:pathLst>
              <a:path w="2683715" h="2683714">
                <a:moveTo>
                  <a:pt x="0" y="0"/>
                </a:moveTo>
                <a:lnTo>
                  <a:pt x="2683715" y="0"/>
                </a:lnTo>
                <a:lnTo>
                  <a:pt x="2683715" y="2683714"/>
                </a:lnTo>
                <a:lnTo>
                  <a:pt x="0" y="268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02000" y="0"/>
            <a:ext cx="2285347" cy="10287000"/>
          </a:xfrm>
          <a:custGeom>
            <a:avLst/>
            <a:gdLst/>
            <a:ahLst/>
            <a:cxnLst/>
            <a:rect l="l" t="t" r="r" b="b"/>
            <a:pathLst>
              <a:path w="2285347" h="10287000">
                <a:moveTo>
                  <a:pt x="0" y="0"/>
                </a:moveTo>
                <a:lnTo>
                  <a:pt x="2285348" y="0"/>
                </a:lnTo>
                <a:lnTo>
                  <a:pt x="22853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0192" b="-1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9143998" y="8988516"/>
            <a:ext cx="6528711" cy="727122"/>
            <a:chOff x="0" y="0"/>
            <a:chExt cx="8704948" cy="9694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4948" cy="969496"/>
            </a:xfrm>
            <a:custGeom>
              <a:avLst/>
              <a:gdLst/>
              <a:ahLst/>
              <a:cxnLst/>
              <a:rect l="l" t="t" r="r" b="b"/>
              <a:pathLst>
                <a:path w="8704948" h="969496">
                  <a:moveTo>
                    <a:pt x="0" y="0"/>
                  </a:moveTo>
                  <a:lnTo>
                    <a:pt x="8704948" y="0"/>
                  </a:lnTo>
                  <a:lnTo>
                    <a:pt x="8704948" y="969496"/>
                  </a:lnTo>
                  <a:lnTo>
                    <a:pt x="0" y="969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8704948" cy="10647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95"/>
                </a:lnSpc>
              </a:pPr>
              <a:r>
                <a:rPr lang="en-US" sz="1275" b="1" spc="149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© 2025 - ICON - TCESC</a:t>
              </a: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Instituto de Contas</a:t>
              </a:r>
            </a:p>
            <a:p>
              <a:pPr algn="r">
                <a:lnSpc>
                  <a:spcPts val="2295"/>
                </a:lnSpc>
              </a:pPr>
              <a:r>
                <a:rPr lang="en-US" sz="1275" spc="149">
                  <a:solidFill>
                    <a:srgbClr val="8080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Órgão Integrante Organizacional do Tribunal de Contas de Santa Catarina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130588" y="0"/>
            <a:ext cx="2156760" cy="10287000"/>
          </a:xfrm>
          <a:custGeom>
            <a:avLst/>
            <a:gdLst/>
            <a:ahLst/>
            <a:cxnLst/>
            <a:rect l="l" t="t" r="r" b="b"/>
            <a:pathLst>
              <a:path w="2156760" h="10287000">
                <a:moveTo>
                  <a:pt x="0" y="0"/>
                </a:moveTo>
                <a:lnTo>
                  <a:pt x="2156760" y="0"/>
                </a:lnTo>
                <a:lnTo>
                  <a:pt x="215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383" b="-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602537" y="3912225"/>
            <a:ext cx="11534349" cy="2313801"/>
            <a:chOff x="0" y="0"/>
            <a:chExt cx="15379131" cy="30850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379131" cy="3085068"/>
            </a:xfrm>
            <a:custGeom>
              <a:avLst/>
              <a:gdLst/>
              <a:ahLst/>
              <a:cxnLst/>
              <a:rect l="l" t="t" r="r" b="b"/>
              <a:pathLst>
                <a:path w="15379131" h="3085068">
                  <a:moveTo>
                    <a:pt x="0" y="0"/>
                  </a:moveTo>
                  <a:lnTo>
                    <a:pt x="15379131" y="0"/>
                  </a:lnTo>
                  <a:lnTo>
                    <a:pt x="15379131" y="3085068"/>
                  </a:lnTo>
                  <a:lnTo>
                    <a:pt x="0" y="3085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40687"/>
              <a:ext cx="15379131" cy="254438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2419"/>
                </a:lnSpc>
              </a:pPr>
              <a:r>
                <a:rPr lang="en-US" sz="11499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2537" y="5667480"/>
            <a:ext cx="12863557" cy="1259681"/>
            <a:chOff x="0" y="0"/>
            <a:chExt cx="17151409" cy="16795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51409" cy="1679574"/>
            </a:xfrm>
            <a:custGeom>
              <a:avLst/>
              <a:gdLst/>
              <a:ahLst/>
              <a:cxnLst/>
              <a:rect l="l" t="t" r="r" b="b"/>
              <a:pathLst>
                <a:path w="17151409" h="1679574">
                  <a:moveTo>
                    <a:pt x="0" y="0"/>
                  </a:moveTo>
                  <a:lnTo>
                    <a:pt x="17151409" y="0"/>
                  </a:lnTo>
                  <a:lnTo>
                    <a:pt x="17151409" y="1679574"/>
                  </a:lnTo>
                  <a:lnTo>
                    <a:pt x="0" y="1679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151409" cy="17176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 o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papel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dos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Prefeitos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cobrança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do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crédito</a:t>
              </a:r>
              <a:r>
                <a:rPr lang="en-US" sz="4200" b="1" dirty="0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200" b="1" dirty="0" err="1">
                  <a:solidFill>
                    <a:srgbClr val="8080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tributário</a:t>
              </a:r>
              <a:endParaRPr lang="en-US" sz="4200" b="1" dirty="0">
                <a:solidFill>
                  <a:srgbClr val="80808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953502" y="3008896"/>
            <a:ext cx="7568618" cy="683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84476" y="4621481"/>
            <a:ext cx="5533629" cy="151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b="1" spc="150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PROTESTO EXTRAJUDICIAL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7028671" y="6944390"/>
            <a:ext cx="8493450" cy="1177388"/>
            <a:chOff x="0" y="0"/>
            <a:chExt cx="26018750" cy="3606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18750" cy="3606800"/>
            </a:xfrm>
            <a:custGeom>
              <a:avLst/>
              <a:gdLst/>
              <a:ahLst/>
              <a:cxnLst/>
              <a:rect l="l" t="t" r="r" b="b"/>
              <a:pathLst>
                <a:path w="26018750" h="3606800">
                  <a:moveTo>
                    <a:pt x="2601875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6018750" y="3606800"/>
                  </a:lnTo>
                  <a:lnTo>
                    <a:pt x="24977350" y="18034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7533118" y="7167188"/>
            <a:ext cx="601900" cy="731794"/>
          </a:xfrm>
          <a:custGeom>
            <a:avLst/>
            <a:gdLst/>
            <a:ahLst/>
            <a:cxnLst/>
            <a:rect l="l" t="t" r="r" b="b"/>
            <a:pathLst>
              <a:path w="601900" h="731794">
                <a:moveTo>
                  <a:pt x="0" y="0"/>
                </a:moveTo>
                <a:lnTo>
                  <a:pt x="601900" y="0"/>
                </a:lnTo>
                <a:lnTo>
                  <a:pt x="601900" y="731793"/>
                </a:lnTo>
                <a:lnTo>
                  <a:pt x="0" y="731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8263917" y="7330789"/>
            <a:ext cx="7449651" cy="60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5"/>
              </a:lnSpc>
            </a:pPr>
            <a:r>
              <a:rPr lang="en-US" sz="45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RÁPIDA ARRECADAÇÃO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6562329" y="6944390"/>
            <a:ext cx="837438" cy="1177388"/>
            <a:chOff x="0" y="0"/>
            <a:chExt cx="2565400" cy="3606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4684682" y="6944390"/>
            <a:ext cx="837438" cy="1177388"/>
            <a:chOff x="0" y="0"/>
            <a:chExt cx="2565400" cy="3606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7028671" y="5440562"/>
            <a:ext cx="8493450" cy="1177388"/>
            <a:chOff x="0" y="0"/>
            <a:chExt cx="26018750" cy="3606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018750" cy="3606800"/>
            </a:xfrm>
            <a:custGeom>
              <a:avLst/>
              <a:gdLst/>
              <a:ahLst/>
              <a:cxnLst/>
              <a:rect l="l" t="t" r="r" b="b"/>
              <a:pathLst>
                <a:path w="26018750" h="3606800">
                  <a:moveTo>
                    <a:pt x="2601875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6018750" y="3606800"/>
                  </a:lnTo>
                  <a:lnTo>
                    <a:pt x="24977350" y="18034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7446439" y="5730090"/>
            <a:ext cx="775257" cy="598333"/>
          </a:xfrm>
          <a:custGeom>
            <a:avLst/>
            <a:gdLst/>
            <a:ahLst/>
            <a:cxnLst/>
            <a:rect l="l" t="t" r="r" b="b"/>
            <a:pathLst>
              <a:path w="775257" h="598333">
                <a:moveTo>
                  <a:pt x="0" y="0"/>
                </a:moveTo>
                <a:lnTo>
                  <a:pt x="775258" y="0"/>
                </a:lnTo>
                <a:lnTo>
                  <a:pt x="775258" y="598333"/>
                </a:lnTo>
                <a:lnTo>
                  <a:pt x="0" y="598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8350785" y="5539152"/>
            <a:ext cx="6533161" cy="85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DESJUDICIALIZAÇÃO</a:t>
            </a: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6562329" y="5440562"/>
            <a:ext cx="837438" cy="1177388"/>
            <a:chOff x="0" y="0"/>
            <a:chExt cx="2565400" cy="3606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4684682" y="5440562"/>
            <a:ext cx="837438" cy="1177388"/>
            <a:chOff x="0" y="0"/>
            <a:chExt cx="2565400" cy="3606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7028671" y="3966112"/>
            <a:ext cx="8493450" cy="1177388"/>
            <a:chOff x="0" y="0"/>
            <a:chExt cx="26018750" cy="3606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018750" cy="3606800"/>
            </a:xfrm>
            <a:custGeom>
              <a:avLst/>
              <a:gdLst/>
              <a:ahLst/>
              <a:cxnLst/>
              <a:rect l="l" t="t" r="r" b="b"/>
              <a:pathLst>
                <a:path w="26018750" h="3606800">
                  <a:moveTo>
                    <a:pt x="2601875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6018750" y="3606800"/>
                  </a:lnTo>
                  <a:lnTo>
                    <a:pt x="24977350" y="18034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/>
          <p:cNvSpPr/>
          <p:nvPr/>
        </p:nvSpPr>
        <p:spPr>
          <a:xfrm rot="-5400000">
            <a:off x="7490167" y="4305613"/>
            <a:ext cx="687802" cy="435895"/>
          </a:xfrm>
          <a:custGeom>
            <a:avLst/>
            <a:gdLst/>
            <a:ahLst/>
            <a:cxnLst/>
            <a:rect l="l" t="t" r="r" b="b"/>
            <a:pathLst>
              <a:path w="687802" h="435895">
                <a:moveTo>
                  <a:pt x="0" y="0"/>
                </a:moveTo>
                <a:lnTo>
                  <a:pt x="687802" y="0"/>
                </a:lnTo>
                <a:lnTo>
                  <a:pt x="687802" y="435895"/>
                </a:lnTo>
                <a:lnTo>
                  <a:pt x="0" y="435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8263917" y="4063543"/>
            <a:ext cx="6368858" cy="86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BAIXO CUSTO</a:t>
            </a:r>
          </a:p>
        </p:txBody>
      </p:sp>
      <p:grpSp>
        <p:nvGrpSpPr>
          <p:cNvPr id="27" name="Group 27"/>
          <p:cNvGrpSpPr/>
          <p:nvPr/>
        </p:nvGrpSpPr>
        <p:grpSpPr>
          <a:xfrm rot="-10800000">
            <a:off x="6562329" y="3966112"/>
            <a:ext cx="837438" cy="1177388"/>
            <a:chOff x="0" y="0"/>
            <a:chExt cx="2565400" cy="3606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4684682" y="3966112"/>
            <a:ext cx="837438" cy="1177388"/>
            <a:chOff x="0" y="0"/>
            <a:chExt cx="2565400" cy="3606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7028671" y="2485985"/>
            <a:ext cx="8493450" cy="1177388"/>
            <a:chOff x="0" y="0"/>
            <a:chExt cx="26018750" cy="3606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018750" cy="3606800"/>
            </a:xfrm>
            <a:custGeom>
              <a:avLst/>
              <a:gdLst/>
              <a:ahLst/>
              <a:cxnLst/>
              <a:rect l="l" t="t" r="r" b="b"/>
              <a:pathLst>
                <a:path w="26018750" h="3606800">
                  <a:moveTo>
                    <a:pt x="2601875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6018750" y="3606800"/>
                  </a:lnTo>
                  <a:lnTo>
                    <a:pt x="24977350" y="18034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Freeform 33"/>
          <p:cNvSpPr/>
          <p:nvPr/>
        </p:nvSpPr>
        <p:spPr>
          <a:xfrm rot="-10800000">
            <a:off x="7554018" y="2731570"/>
            <a:ext cx="560100" cy="750553"/>
          </a:xfrm>
          <a:custGeom>
            <a:avLst/>
            <a:gdLst/>
            <a:ahLst/>
            <a:cxnLst/>
            <a:rect l="l" t="t" r="r" b="b"/>
            <a:pathLst>
              <a:path w="560100" h="750553">
                <a:moveTo>
                  <a:pt x="0" y="0"/>
                </a:moveTo>
                <a:lnTo>
                  <a:pt x="560100" y="0"/>
                </a:lnTo>
                <a:lnTo>
                  <a:pt x="560100" y="750554"/>
                </a:lnTo>
                <a:lnTo>
                  <a:pt x="0" y="750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TextBox 34"/>
          <p:cNvSpPr txBox="1"/>
          <p:nvPr/>
        </p:nvSpPr>
        <p:spPr>
          <a:xfrm>
            <a:off x="8266518" y="2608924"/>
            <a:ext cx="7568618" cy="86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 dirty="0">
                <a:solidFill>
                  <a:srgbClr val="54545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EFETIVIDADE</a:t>
            </a:r>
          </a:p>
        </p:txBody>
      </p:sp>
      <p:grpSp>
        <p:nvGrpSpPr>
          <p:cNvPr id="35" name="Group 35"/>
          <p:cNvGrpSpPr/>
          <p:nvPr/>
        </p:nvGrpSpPr>
        <p:grpSpPr>
          <a:xfrm rot="-10800000">
            <a:off x="6562329" y="2485985"/>
            <a:ext cx="837438" cy="1177388"/>
            <a:chOff x="0" y="0"/>
            <a:chExt cx="2565400" cy="3606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37"/>
          <p:cNvGrpSpPr/>
          <p:nvPr/>
        </p:nvGrpSpPr>
        <p:grpSpPr>
          <a:xfrm rot="-10800000">
            <a:off x="14684682" y="2485985"/>
            <a:ext cx="837438" cy="1177388"/>
            <a:chOff x="0" y="0"/>
            <a:chExt cx="2565400" cy="3606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TextBox 7">
            <a:extLst>
              <a:ext uri="{FF2B5EF4-FFF2-40B4-BE49-F238E27FC236}">
                <a16:creationId xmlns:a16="http://schemas.microsoft.com/office/drawing/2014/main" id="{E4968400-D840-7EEE-384F-FBA5CFED64B1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CONTEXTO DA IN TC  36/2024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7" grpId="0" animBg="1"/>
      <p:bldP spid="18" grpId="0"/>
      <p:bldP spid="25" grpId="0" animBg="1"/>
      <p:bldP spid="26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986276" y="2826026"/>
            <a:ext cx="7568618" cy="77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endParaRPr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523711" y="2845076"/>
          <a:ext cx="13614294" cy="3585288"/>
        </p:xfrm>
        <a:graphic>
          <a:graphicData uri="http://schemas.openxmlformats.org/drawingml/2006/table">
            <a:tbl>
              <a:tblPr/>
              <a:tblGrid>
                <a:gridCol w="605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597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spc="139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CRITÉRIOS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1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spc="139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PROTESTO EXTRAJUDICIAL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329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spc="89">
                          <a:solidFill>
                            <a:srgbClr val="595958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CONSUMO DE RECURSOS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spc="89">
                          <a:solidFill>
                            <a:srgbClr val="FFFFFF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R$ 0,00¹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181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spc="89">
                          <a:solidFill>
                            <a:srgbClr val="595958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CICLO DE COBRANÇA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spc="89">
                          <a:solidFill>
                            <a:srgbClr val="FFFFFF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 média, até 3 dias (90%)¹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81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spc="89">
                          <a:solidFill>
                            <a:srgbClr val="595958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% DE RECUPERABILIDADE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spc="89">
                          <a:solidFill>
                            <a:srgbClr val="FFFFFF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67%²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737676" y="8477250"/>
            <a:ext cx="10451174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 spc="112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¹ dados do IPEA e do CNJ, de acordo com RE 1355208/SC do STF</a:t>
            </a:r>
          </a:p>
          <a:p>
            <a:pPr algn="just">
              <a:lnSpc>
                <a:spcPts val="3000"/>
              </a:lnSpc>
            </a:pPr>
            <a:r>
              <a:rPr lang="en-US" sz="2000" spc="112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² Dados do IEPTB relativos ao Município de Criciúma</a:t>
            </a:r>
          </a:p>
        </p:txBody>
      </p:sp>
      <p:sp>
        <p:nvSpPr>
          <p:cNvPr id="9" name="Freeform 9"/>
          <p:cNvSpPr/>
          <p:nvPr/>
        </p:nvSpPr>
        <p:spPr>
          <a:xfrm>
            <a:off x="1220946" y="675494"/>
            <a:ext cx="14435387" cy="1404286"/>
          </a:xfrm>
          <a:custGeom>
            <a:avLst/>
            <a:gdLst/>
            <a:ahLst/>
            <a:cxnLst/>
            <a:rect l="l" t="t" r="r" b="b"/>
            <a:pathLst>
              <a:path w="19247182" h="1872381">
                <a:moveTo>
                  <a:pt x="0" y="0"/>
                </a:moveTo>
                <a:lnTo>
                  <a:pt x="19247182" y="0"/>
                </a:lnTo>
                <a:lnTo>
                  <a:pt x="19247182" y="1872381"/>
                </a:lnTo>
                <a:lnTo>
                  <a:pt x="0" y="187238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D6E5-D143-321F-ECFC-29A504F65F99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PROTESTO EXTRAJUDICIAL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220946" y="675494"/>
            <a:ext cx="14435387" cy="1305416"/>
          </a:xfrm>
          <a:custGeom>
            <a:avLst/>
            <a:gdLst/>
            <a:ahLst/>
            <a:cxnLst/>
            <a:rect l="l" t="t" r="r" b="b"/>
            <a:pathLst>
              <a:path w="19247182" h="1740555">
                <a:moveTo>
                  <a:pt x="0" y="0"/>
                </a:moveTo>
                <a:lnTo>
                  <a:pt x="19247182" y="0"/>
                </a:lnTo>
                <a:lnTo>
                  <a:pt x="19247182" y="1740555"/>
                </a:lnTo>
                <a:lnTo>
                  <a:pt x="0" y="17405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60315" y="2365640"/>
            <a:ext cx="4740971" cy="1848239"/>
            <a:chOff x="0" y="0"/>
            <a:chExt cx="6321294" cy="24643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64301" cy="2258864"/>
            </a:xfrm>
            <a:custGeom>
              <a:avLst/>
              <a:gdLst/>
              <a:ahLst/>
              <a:cxnLst/>
              <a:rect l="l" t="t" r="r" b="b"/>
              <a:pathLst>
                <a:path w="6264301" h="2258864">
                  <a:moveTo>
                    <a:pt x="0" y="0"/>
                  </a:moveTo>
                  <a:lnTo>
                    <a:pt x="6264301" y="0"/>
                  </a:lnTo>
                  <a:lnTo>
                    <a:pt x="6264301" y="2258864"/>
                  </a:lnTo>
                  <a:lnTo>
                    <a:pt x="0" y="22588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6993" y="148303"/>
              <a:ext cx="6264301" cy="23160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400"/>
                </a:lnSpc>
              </a:pPr>
              <a:r>
                <a:rPr lang="en-US" sz="5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PROTESTO </a:t>
              </a:r>
            </a:p>
            <a:p>
              <a:pPr algn="ctr">
                <a:lnSpc>
                  <a:spcPts val="5400"/>
                </a:lnSpc>
              </a:pPr>
              <a:r>
                <a:rPr lang="en-US" sz="5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EXTRAJUDICIAL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46368" y="6055726"/>
            <a:ext cx="6809965" cy="1835844"/>
            <a:chOff x="0" y="0"/>
            <a:chExt cx="9079953" cy="24477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79953" cy="2447791"/>
            </a:xfrm>
            <a:custGeom>
              <a:avLst/>
              <a:gdLst/>
              <a:ahLst/>
              <a:cxnLst/>
              <a:rect l="l" t="t" r="r" b="b"/>
              <a:pathLst>
                <a:path w="9079953" h="2447791">
                  <a:moveTo>
                    <a:pt x="0" y="0"/>
                  </a:moveTo>
                  <a:lnTo>
                    <a:pt x="9079953" y="0"/>
                  </a:lnTo>
                  <a:lnTo>
                    <a:pt x="9079953" y="2447791"/>
                  </a:lnTo>
                  <a:lnTo>
                    <a:pt x="0" y="2447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079953" cy="24858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60"/>
                </a:lnSpc>
              </a:pPr>
              <a:r>
                <a:rPr lang="en-US" sz="4500" b="1" dirty="0" err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mecanismo</a:t>
              </a:r>
              <a:r>
                <a:rPr lang="en-US" sz="45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com </a:t>
              </a:r>
              <a:r>
                <a:rPr lang="en-US" sz="4500" b="1" dirty="0" err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eficácia</a:t>
              </a:r>
              <a:r>
                <a:rPr lang="en-US" sz="45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500" b="1" dirty="0" err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equivalente</a:t>
              </a:r>
              <a:r>
                <a:rPr lang="en-US" sz="45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ctr">
                <a:lnSpc>
                  <a:spcPts val="3024"/>
                </a:lnSpc>
              </a:pPr>
              <a:r>
                <a:rPr lang="en-US" sz="28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en-US" sz="2800" b="1" dirty="0" err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devidamente</a:t>
              </a:r>
              <a:r>
                <a:rPr lang="en-US" sz="28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800" b="1" dirty="0" err="1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comprovada</a:t>
              </a:r>
              <a:r>
                <a:rPr lang="en-US" sz="28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3390378" y="3929239"/>
            <a:ext cx="0" cy="1746692"/>
          </a:xfrm>
          <a:prstGeom prst="line">
            <a:avLst/>
          </a:prstGeom>
          <a:ln w="85725" cap="rnd">
            <a:solidFill>
              <a:srgbClr val="32333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31575"/>
              </p:ext>
            </p:extLst>
          </p:nvPr>
        </p:nvGraphicFramePr>
        <p:xfrm>
          <a:off x="1028700" y="5984111"/>
          <a:ext cx="4743830" cy="1009650"/>
        </p:xfrm>
        <a:graphic>
          <a:graphicData uri="http://schemas.openxmlformats.org/drawingml/2006/table">
            <a:tbl>
              <a:tblPr/>
              <a:tblGrid>
                <a:gridCol w="47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defRPr/>
                      </a:pPr>
                      <a:r>
                        <a:rPr lang="en-US" sz="5400" b="1" spc="125" dirty="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OBRIGATÓRIO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9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95107"/>
              </p:ext>
            </p:extLst>
          </p:nvPr>
        </p:nvGraphicFramePr>
        <p:xfrm>
          <a:off x="10297684" y="2707889"/>
          <a:ext cx="4557969" cy="1009650"/>
        </p:xfrm>
        <a:graphic>
          <a:graphicData uri="http://schemas.openxmlformats.org/drawingml/2006/table">
            <a:tbl>
              <a:tblPr/>
              <a:tblGrid>
                <a:gridCol w="455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defRPr/>
                      </a:pPr>
                      <a:r>
                        <a:rPr lang="en-US" sz="5400" b="1" spc="125" dirty="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EXCETO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0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AutoShape 18"/>
          <p:cNvSpPr/>
          <p:nvPr/>
        </p:nvSpPr>
        <p:spPr>
          <a:xfrm>
            <a:off x="12275163" y="3929239"/>
            <a:ext cx="0" cy="1951850"/>
          </a:xfrm>
          <a:prstGeom prst="line">
            <a:avLst/>
          </a:prstGeom>
          <a:ln w="85725" cap="rnd">
            <a:solidFill>
              <a:srgbClr val="32333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11351680" y="9059748"/>
            <a:ext cx="4698226" cy="397104"/>
            <a:chOff x="0" y="0"/>
            <a:chExt cx="6264301" cy="5294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264301" cy="529472"/>
            </a:xfrm>
            <a:custGeom>
              <a:avLst/>
              <a:gdLst/>
              <a:ahLst/>
              <a:cxnLst/>
              <a:rect l="l" t="t" r="r" b="b"/>
              <a:pathLst>
                <a:path w="6264301" h="529472">
                  <a:moveTo>
                    <a:pt x="0" y="0"/>
                  </a:moveTo>
                  <a:lnTo>
                    <a:pt x="6264301" y="0"/>
                  </a:lnTo>
                  <a:lnTo>
                    <a:pt x="6264301" y="529472"/>
                  </a:lnTo>
                  <a:lnTo>
                    <a:pt x="0" y="5294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6264301" cy="5389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16</a:t>
              </a:r>
            </a:p>
          </p:txBody>
        </p:sp>
      </p:grp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F96BD883-F7E2-CA35-C733-F14C29BCAD4A}"/>
              </a:ext>
            </a:extLst>
          </p:cNvPr>
          <p:cNvCxnSpPr>
            <a:cxnSpLocks/>
          </p:cNvCxnSpPr>
          <p:nvPr/>
        </p:nvCxnSpPr>
        <p:spPr>
          <a:xfrm flipV="1">
            <a:off x="5886190" y="3271706"/>
            <a:ext cx="4248410" cy="3219641"/>
          </a:xfrm>
          <a:prstGeom prst="bentConnector3">
            <a:avLst/>
          </a:prstGeom>
          <a:ln w="57150" cap="rnd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649AC449-58DB-90DE-77C3-F6C5153BB0D0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PROTESTO EXTRAJUDICIAL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9732877" y="5928886"/>
            <a:ext cx="5923456" cy="139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5499" b="1" spc="109" dirty="0">
                <a:solidFill>
                  <a:schemeClr val="tx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SANTA CATARINA</a:t>
            </a:r>
          </a:p>
          <a:p>
            <a:pPr algn="ctr">
              <a:lnSpc>
                <a:spcPts val="5444"/>
              </a:lnSpc>
            </a:pPr>
            <a:r>
              <a:rPr lang="en-US" sz="5499" b="1" spc="109" dirty="0">
                <a:solidFill>
                  <a:schemeClr val="tx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52%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29210" y="3241675"/>
            <a:ext cx="6528071" cy="190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MUNICÍPIOS QUE </a:t>
            </a:r>
            <a:r>
              <a:rPr lang="en-US" sz="3499" b="1" dirty="0">
                <a:solidFill>
                  <a:srgbClr val="94082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NÃO POSSUEM CONVÊNIO </a:t>
            </a:r>
            <a:r>
              <a:rPr lang="en-US" sz="34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PARA O PROTESTO EXTRAJUDICIAL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7339" y="2544822"/>
            <a:ext cx="8871871" cy="6108264"/>
            <a:chOff x="0" y="0"/>
            <a:chExt cx="11829161" cy="81443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829161" cy="8144351"/>
            </a:xfrm>
            <a:custGeom>
              <a:avLst/>
              <a:gdLst/>
              <a:ahLst/>
              <a:cxnLst/>
              <a:rect l="l" t="t" r="r" b="b"/>
              <a:pathLst>
                <a:path w="11829161" h="8144351">
                  <a:moveTo>
                    <a:pt x="0" y="0"/>
                  </a:moveTo>
                  <a:lnTo>
                    <a:pt x="11829161" y="0"/>
                  </a:lnTo>
                  <a:lnTo>
                    <a:pt x="11829161" y="8144351"/>
                  </a:lnTo>
                  <a:lnTo>
                    <a:pt x="0" y="814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88" r="-15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50804" y="1769213"/>
              <a:ext cx="1546837" cy="1019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5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220946" y="675494"/>
            <a:ext cx="14435387" cy="1404286"/>
          </a:xfrm>
          <a:custGeom>
            <a:avLst/>
            <a:gdLst/>
            <a:ahLst/>
            <a:cxnLst/>
            <a:rect l="l" t="t" r="r" b="b"/>
            <a:pathLst>
              <a:path w="19247182" h="1872381">
                <a:moveTo>
                  <a:pt x="0" y="0"/>
                </a:moveTo>
                <a:lnTo>
                  <a:pt x="19247182" y="0"/>
                </a:lnTo>
                <a:lnTo>
                  <a:pt x="19247182" y="1872381"/>
                </a:lnTo>
                <a:lnTo>
                  <a:pt x="0" y="187238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38F0046-F27D-351E-6454-89E28DBA218E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PROTESTO EXTRAJUDICIAL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9626" y="3456578"/>
            <a:ext cx="1287807" cy="1018977"/>
          </a:xfrm>
          <a:custGeom>
            <a:avLst/>
            <a:gdLst/>
            <a:ahLst/>
            <a:cxnLst/>
            <a:rect l="l" t="t" r="r" b="b"/>
            <a:pathLst>
              <a:path w="1287807" h="1018977">
                <a:moveTo>
                  <a:pt x="0" y="0"/>
                </a:moveTo>
                <a:lnTo>
                  <a:pt x="1287807" y="0"/>
                </a:lnTo>
                <a:lnTo>
                  <a:pt x="1287807" y="1018977"/>
                </a:lnTo>
                <a:lnTo>
                  <a:pt x="0" y="101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2411619" y="3775373"/>
            <a:ext cx="1305984" cy="15538"/>
          </a:xfrm>
          <a:prstGeom prst="line">
            <a:avLst/>
          </a:prstGeom>
          <a:ln w="19050" cap="flat">
            <a:solidFill>
              <a:srgbClr val="3C5679"/>
            </a:solidFill>
            <a:prstDash val="sysDash"/>
            <a:headEnd type="oval" w="lg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735115" y="3388531"/>
            <a:ext cx="853858" cy="773685"/>
            <a:chOff x="0" y="0"/>
            <a:chExt cx="2550919" cy="2311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36331" y="3564633"/>
            <a:ext cx="451426" cy="452557"/>
          </a:xfrm>
          <a:custGeom>
            <a:avLst/>
            <a:gdLst/>
            <a:ahLst/>
            <a:cxnLst/>
            <a:rect l="l" t="t" r="r" b="b"/>
            <a:pathLst>
              <a:path w="451426" h="452557">
                <a:moveTo>
                  <a:pt x="0" y="0"/>
                </a:moveTo>
                <a:lnTo>
                  <a:pt x="451426" y="0"/>
                </a:lnTo>
                <a:lnTo>
                  <a:pt x="451426" y="452557"/>
                </a:lnTo>
                <a:lnTo>
                  <a:pt x="0" y="452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3832411" y="3588028"/>
            <a:ext cx="7783595" cy="60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6"/>
              </a:lnSpc>
            </a:pPr>
            <a:r>
              <a:rPr lang="en-US" sz="4169" b="1" dirty="0">
                <a:solidFill>
                  <a:srgbClr val="5C5D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COMUNICAÇÃO POR APLICATIVOS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84204" y="2161142"/>
            <a:ext cx="8682362" cy="802633"/>
            <a:chOff x="0" y="-9367"/>
            <a:chExt cx="3030558" cy="2801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30558" cy="270790"/>
            </a:xfrm>
            <a:custGeom>
              <a:avLst/>
              <a:gdLst/>
              <a:ahLst/>
              <a:cxnLst/>
              <a:rect l="l" t="t" r="r" b="b"/>
              <a:pathLst>
                <a:path w="3030558" h="270790">
                  <a:moveTo>
                    <a:pt x="0" y="0"/>
                  </a:moveTo>
                  <a:lnTo>
                    <a:pt x="3030558" y="0"/>
                  </a:lnTo>
                  <a:lnTo>
                    <a:pt x="3030558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367"/>
              <a:ext cx="3030558" cy="28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MEIOS COMPLEMENTARES DE COBRANÇA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17738" y="9060373"/>
            <a:ext cx="4232168" cy="395853"/>
            <a:chOff x="0" y="0"/>
            <a:chExt cx="5642890" cy="5278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42890" cy="527804"/>
            </a:xfrm>
            <a:custGeom>
              <a:avLst/>
              <a:gdLst/>
              <a:ahLst/>
              <a:cxnLst/>
              <a:rect l="l" t="t" r="r" b="b"/>
              <a:pathLst>
                <a:path w="5642890" h="527804">
                  <a:moveTo>
                    <a:pt x="0" y="0"/>
                  </a:moveTo>
                  <a:lnTo>
                    <a:pt x="5642890" y="0"/>
                  </a:lnTo>
                  <a:lnTo>
                    <a:pt x="5642890" y="527804"/>
                  </a:lnTo>
                  <a:lnTo>
                    <a:pt x="0" y="527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642890" cy="537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en-US" sz="2000" b="1" dirty="0">
                  <a:solidFill>
                    <a:srgbClr val="59595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TC 36/2024, art. 17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649626" y="4543602"/>
            <a:ext cx="1287807" cy="1018977"/>
          </a:xfrm>
          <a:custGeom>
            <a:avLst/>
            <a:gdLst/>
            <a:ahLst/>
            <a:cxnLst/>
            <a:rect l="l" t="t" r="r" b="b"/>
            <a:pathLst>
              <a:path w="1287807" h="1018977">
                <a:moveTo>
                  <a:pt x="0" y="0"/>
                </a:moveTo>
                <a:lnTo>
                  <a:pt x="1287807" y="0"/>
                </a:lnTo>
                <a:lnTo>
                  <a:pt x="1287807" y="1018977"/>
                </a:lnTo>
                <a:lnTo>
                  <a:pt x="0" y="101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2411619" y="4862397"/>
            <a:ext cx="1305984" cy="15538"/>
          </a:xfrm>
          <a:prstGeom prst="line">
            <a:avLst/>
          </a:prstGeom>
          <a:ln w="19050" cap="flat">
            <a:solidFill>
              <a:srgbClr val="3C5679"/>
            </a:solidFill>
            <a:prstDash val="sysDash"/>
            <a:headEnd type="oval" w="lg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735115" y="4475555"/>
            <a:ext cx="853858" cy="773685"/>
            <a:chOff x="0" y="0"/>
            <a:chExt cx="2550919" cy="2311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832411" y="4675052"/>
            <a:ext cx="7783595" cy="60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6"/>
              </a:lnSpc>
            </a:pPr>
            <a:r>
              <a:rPr lang="en-US" sz="4169" b="1">
                <a:solidFill>
                  <a:srgbClr val="5C5D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TRANSAÇÃO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49626" y="5802076"/>
            <a:ext cx="1287807" cy="1018977"/>
          </a:xfrm>
          <a:custGeom>
            <a:avLst/>
            <a:gdLst/>
            <a:ahLst/>
            <a:cxnLst/>
            <a:rect l="l" t="t" r="r" b="b"/>
            <a:pathLst>
              <a:path w="1287807" h="1018977">
                <a:moveTo>
                  <a:pt x="0" y="0"/>
                </a:moveTo>
                <a:lnTo>
                  <a:pt x="1287807" y="0"/>
                </a:lnTo>
                <a:lnTo>
                  <a:pt x="1287807" y="1018977"/>
                </a:lnTo>
                <a:lnTo>
                  <a:pt x="0" y="101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26" name="AutoShape 26"/>
          <p:cNvSpPr/>
          <p:nvPr/>
        </p:nvSpPr>
        <p:spPr>
          <a:xfrm>
            <a:off x="2411619" y="6120871"/>
            <a:ext cx="1305984" cy="15538"/>
          </a:xfrm>
          <a:prstGeom prst="line">
            <a:avLst/>
          </a:prstGeom>
          <a:ln w="19050" cap="flat">
            <a:solidFill>
              <a:srgbClr val="3C5679"/>
            </a:solidFill>
            <a:prstDash val="sysDash"/>
            <a:headEnd type="oval" w="lg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7" name="Group 27"/>
          <p:cNvGrpSpPr/>
          <p:nvPr/>
        </p:nvGrpSpPr>
        <p:grpSpPr>
          <a:xfrm>
            <a:off x="1735115" y="5734029"/>
            <a:ext cx="853858" cy="773685"/>
            <a:chOff x="0" y="0"/>
            <a:chExt cx="2550919" cy="2311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2F735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32411" y="5933525"/>
            <a:ext cx="10015234" cy="60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6"/>
              </a:lnSpc>
            </a:pPr>
            <a:r>
              <a:rPr lang="en-US" sz="4169" b="1">
                <a:solidFill>
                  <a:srgbClr val="5C5D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CONCILIAÇÃO E MESAS DE NEGOCIAÇÃO</a:t>
            </a:r>
          </a:p>
        </p:txBody>
      </p:sp>
      <p:sp>
        <p:nvSpPr>
          <p:cNvPr id="30" name="Freeform 30"/>
          <p:cNvSpPr/>
          <p:nvPr/>
        </p:nvSpPr>
        <p:spPr>
          <a:xfrm>
            <a:off x="1649626" y="7060549"/>
            <a:ext cx="1287807" cy="1018977"/>
          </a:xfrm>
          <a:custGeom>
            <a:avLst/>
            <a:gdLst/>
            <a:ahLst/>
            <a:cxnLst/>
            <a:rect l="l" t="t" r="r" b="b"/>
            <a:pathLst>
              <a:path w="1287807" h="1018977">
                <a:moveTo>
                  <a:pt x="0" y="0"/>
                </a:moveTo>
                <a:lnTo>
                  <a:pt x="1287807" y="0"/>
                </a:lnTo>
                <a:lnTo>
                  <a:pt x="1287807" y="1018977"/>
                </a:lnTo>
                <a:lnTo>
                  <a:pt x="0" y="10189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31" name="AutoShape 31"/>
          <p:cNvSpPr/>
          <p:nvPr/>
        </p:nvSpPr>
        <p:spPr>
          <a:xfrm>
            <a:off x="2411619" y="7379345"/>
            <a:ext cx="1305984" cy="15538"/>
          </a:xfrm>
          <a:prstGeom prst="line">
            <a:avLst/>
          </a:prstGeom>
          <a:ln w="19050" cap="flat">
            <a:solidFill>
              <a:srgbClr val="3C5679"/>
            </a:solidFill>
            <a:prstDash val="sysDash"/>
            <a:headEnd type="oval" w="lg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2" name="Group 32"/>
          <p:cNvGrpSpPr/>
          <p:nvPr/>
        </p:nvGrpSpPr>
        <p:grpSpPr>
          <a:xfrm>
            <a:off x="1735115" y="6992503"/>
            <a:ext cx="853858" cy="773685"/>
            <a:chOff x="0" y="0"/>
            <a:chExt cx="2550919" cy="2311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832411" y="7191999"/>
            <a:ext cx="9144059" cy="60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6"/>
              </a:lnSpc>
            </a:pPr>
            <a:r>
              <a:rPr lang="en-US" sz="4169" b="1" dirty="0">
                <a:solidFill>
                  <a:srgbClr val="5C5D6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PROGRAMAS DE RECUPERAÇÃO FISCAL</a:t>
            </a:r>
          </a:p>
        </p:txBody>
      </p:sp>
      <p:sp>
        <p:nvSpPr>
          <p:cNvPr id="35" name="Freeform 35"/>
          <p:cNvSpPr/>
          <p:nvPr/>
        </p:nvSpPr>
        <p:spPr>
          <a:xfrm>
            <a:off x="1945932" y="4629554"/>
            <a:ext cx="465687" cy="465687"/>
          </a:xfrm>
          <a:custGeom>
            <a:avLst/>
            <a:gdLst/>
            <a:ahLst/>
            <a:cxnLst/>
            <a:rect l="l" t="t" r="r" b="b"/>
            <a:pathLst>
              <a:path w="465687" h="465687">
                <a:moveTo>
                  <a:pt x="0" y="0"/>
                </a:moveTo>
                <a:lnTo>
                  <a:pt x="465687" y="0"/>
                </a:lnTo>
                <a:lnTo>
                  <a:pt x="465687" y="465687"/>
                </a:lnTo>
                <a:lnTo>
                  <a:pt x="0" y="4656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821314" y="5900674"/>
            <a:ext cx="681460" cy="440393"/>
          </a:xfrm>
          <a:custGeom>
            <a:avLst/>
            <a:gdLst/>
            <a:ahLst/>
            <a:cxnLst/>
            <a:rect l="l" t="t" r="r" b="b"/>
            <a:pathLst>
              <a:path w="681460" h="440393">
                <a:moveTo>
                  <a:pt x="0" y="0"/>
                </a:moveTo>
                <a:lnTo>
                  <a:pt x="681460" y="0"/>
                </a:lnTo>
                <a:lnTo>
                  <a:pt x="681460" y="440394"/>
                </a:lnTo>
                <a:lnTo>
                  <a:pt x="0" y="440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922645" y="7119103"/>
            <a:ext cx="512262" cy="551561"/>
          </a:xfrm>
          <a:custGeom>
            <a:avLst/>
            <a:gdLst/>
            <a:ahLst/>
            <a:cxnLst/>
            <a:rect l="l" t="t" r="r" b="b"/>
            <a:pathLst>
              <a:path w="512262" h="551561">
                <a:moveTo>
                  <a:pt x="0" y="0"/>
                </a:moveTo>
                <a:lnTo>
                  <a:pt x="512262" y="0"/>
                </a:lnTo>
                <a:lnTo>
                  <a:pt x="512262" y="551561"/>
                </a:lnTo>
                <a:lnTo>
                  <a:pt x="0" y="5515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CC3F1EE-C7FB-9AF7-00F2-30B594456C23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20" grpId="0" animBg="1"/>
      <p:bldP spid="21" grpId="0" animBg="1"/>
      <p:bldP spid="24" grpId="0"/>
      <p:bldP spid="25" grpId="0" animBg="1"/>
      <p:bldP spid="26" grpId="0" animBg="1"/>
      <p:bldP spid="29" grpId="0"/>
      <p:bldP spid="30" grpId="0" animBg="1"/>
      <p:bldP spid="31" grpId="0" animBg="1"/>
      <p:bldP spid="34" grpId="0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" y="-972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219714" y="0"/>
            <a:ext cx="2068286" cy="10287000"/>
          </a:xfrm>
          <a:custGeom>
            <a:avLst/>
            <a:gdLst/>
            <a:ahLst/>
            <a:cxnLst/>
            <a:rect l="l" t="t" r="r" b="b"/>
            <a:pathLst>
              <a:path w="2068286" h="10287000">
                <a:moveTo>
                  <a:pt x="0" y="0"/>
                </a:moveTo>
                <a:lnTo>
                  <a:pt x="2068286" y="0"/>
                </a:lnTo>
                <a:lnTo>
                  <a:pt x="20682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0669" r="-4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2528863" y="4722850"/>
            <a:ext cx="5764838" cy="657393"/>
            <a:chOff x="0" y="0"/>
            <a:chExt cx="2012203" cy="2294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2203" cy="229461"/>
            </a:xfrm>
            <a:custGeom>
              <a:avLst/>
              <a:gdLst/>
              <a:ahLst/>
              <a:cxnLst/>
              <a:rect l="l" t="t" r="r" b="b"/>
              <a:pathLst>
                <a:path w="2012203" h="229461">
                  <a:moveTo>
                    <a:pt x="0" y="0"/>
                  </a:moveTo>
                  <a:lnTo>
                    <a:pt x="2012203" y="0"/>
                  </a:lnTo>
                  <a:lnTo>
                    <a:pt x="2012203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5596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12202" cy="229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ENDURECIMENTO DAS REGRAS FISCAIS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34805" y="5456100"/>
            <a:ext cx="5758893" cy="661286"/>
            <a:chOff x="0" y="-1359"/>
            <a:chExt cx="2010128" cy="2308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0128" cy="229461"/>
            </a:xfrm>
            <a:custGeom>
              <a:avLst/>
              <a:gdLst/>
              <a:ahLst/>
              <a:cxnLst/>
              <a:rect l="l" t="t" r="r" b="b"/>
              <a:pathLst>
                <a:path w="2010128" h="229461">
                  <a:moveTo>
                    <a:pt x="0" y="0"/>
                  </a:moveTo>
                  <a:lnTo>
                    <a:pt x="2010128" y="0"/>
                  </a:lnTo>
                  <a:lnTo>
                    <a:pt x="2010128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5596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59"/>
              <a:ext cx="2010128" cy="23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PUNIÇÃO AOS DEVEDORES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34805" y="6197136"/>
            <a:ext cx="5758893" cy="661286"/>
            <a:chOff x="0" y="-1359"/>
            <a:chExt cx="2010128" cy="230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10128" cy="229461"/>
            </a:xfrm>
            <a:custGeom>
              <a:avLst/>
              <a:gdLst/>
              <a:ahLst/>
              <a:cxnLst/>
              <a:rect l="l" t="t" r="r" b="b"/>
              <a:pathLst>
                <a:path w="2010128" h="229461">
                  <a:moveTo>
                    <a:pt x="0" y="0"/>
                  </a:moveTo>
                  <a:lnTo>
                    <a:pt x="2010128" y="0"/>
                  </a:lnTo>
                  <a:lnTo>
                    <a:pt x="2010128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5596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359"/>
              <a:ext cx="2010128" cy="23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CONCESSÃO INESPERADA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44984" y="3981814"/>
            <a:ext cx="6448714" cy="657393"/>
            <a:chOff x="0" y="0"/>
            <a:chExt cx="2250909" cy="2294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50909" cy="229461"/>
            </a:xfrm>
            <a:custGeom>
              <a:avLst/>
              <a:gdLst/>
              <a:ahLst/>
              <a:cxnLst/>
              <a:rect l="l" t="t" r="r" b="b"/>
              <a:pathLst>
                <a:path w="2250909" h="229461">
                  <a:moveTo>
                    <a:pt x="0" y="0"/>
                  </a:moveTo>
                  <a:lnTo>
                    <a:pt x="2250909" y="0"/>
                  </a:lnTo>
                  <a:lnTo>
                    <a:pt x="2250909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093C2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305"/>
              <a:ext cx="2250909" cy="22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     AUMENTO DE ARRECADAÇÃO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1189" y="3981814"/>
            <a:ext cx="1247590" cy="2875232"/>
            <a:chOff x="0" y="0"/>
            <a:chExt cx="1663453" cy="3833643"/>
          </a:xfrm>
        </p:grpSpPr>
        <p:grpSp>
          <p:nvGrpSpPr>
            <p:cNvPr id="21" name="Group 21"/>
            <p:cNvGrpSpPr/>
            <p:nvPr/>
          </p:nvGrpSpPr>
          <p:grpSpPr>
            <a:xfrm rot="-5400000">
              <a:off x="-44797" y="2125393"/>
              <a:ext cx="1753047" cy="1663453"/>
              <a:chOff x="0" y="0"/>
              <a:chExt cx="411188" cy="39017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11188" cy="390173"/>
              </a:xfrm>
              <a:custGeom>
                <a:avLst/>
                <a:gdLst/>
                <a:ahLst/>
                <a:cxnLst/>
                <a:rect l="l" t="t" r="r" b="b"/>
                <a:pathLst>
                  <a:path w="411188" h="390173">
                    <a:moveTo>
                      <a:pt x="0" y="0"/>
                    </a:moveTo>
                    <a:lnTo>
                      <a:pt x="207988" y="0"/>
                    </a:lnTo>
                    <a:lnTo>
                      <a:pt x="411188" y="195086"/>
                    </a:lnTo>
                    <a:lnTo>
                      <a:pt x="207988" y="390173"/>
                    </a:lnTo>
                    <a:lnTo>
                      <a:pt x="0" y="390173"/>
                    </a:lnTo>
                    <a:lnTo>
                      <a:pt x="203200" y="195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3C2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77800" y="-9525"/>
                <a:ext cx="157188" cy="3996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2958953"/>
              <a:ext cx="1663453" cy="874690"/>
              <a:chOff x="0" y="0"/>
              <a:chExt cx="435468" cy="22898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35468" cy="228981"/>
              </a:xfrm>
              <a:custGeom>
                <a:avLst/>
                <a:gdLst/>
                <a:ahLst/>
                <a:cxnLst/>
                <a:rect l="l" t="t" r="r" b="b"/>
                <a:pathLst>
                  <a:path w="435468" h="228981">
                    <a:moveTo>
                      <a:pt x="0" y="0"/>
                    </a:moveTo>
                    <a:lnTo>
                      <a:pt x="435468" y="0"/>
                    </a:lnTo>
                    <a:lnTo>
                      <a:pt x="435468" y="228981"/>
                    </a:lnTo>
                    <a:lnTo>
                      <a:pt x="0" y="228981"/>
                    </a:lnTo>
                    <a:close/>
                  </a:path>
                </a:pathLst>
              </a:custGeom>
              <a:solidFill>
                <a:srgbClr val="093C2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76200"/>
                <a:ext cx="435468" cy="305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5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5400000">
              <a:off x="-100560" y="100560"/>
              <a:ext cx="1864572" cy="1663453"/>
              <a:chOff x="0" y="0"/>
              <a:chExt cx="437347" cy="39017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37347" cy="390173"/>
              </a:xfrm>
              <a:custGeom>
                <a:avLst/>
                <a:gdLst/>
                <a:ahLst/>
                <a:cxnLst/>
                <a:rect l="l" t="t" r="r" b="b"/>
                <a:pathLst>
                  <a:path w="437347" h="390173">
                    <a:moveTo>
                      <a:pt x="0" y="0"/>
                    </a:moveTo>
                    <a:lnTo>
                      <a:pt x="234147" y="0"/>
                    </a:lnTo>
                    <a:lnTo>
                      <a:pt x="437347" y="195086"/>
                    </a:lnTo>
                    <a:lnTo>
                      <a:pt x="234147" y="390173"/>
                    </a:lnTo>
                    <a:lnTo>
                      <a:pt x="0" y="390173"/>
                    </a:lnTo>
                    <a:lnTo>
                      <a:pt x="203200" y="195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3C2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77800" y="-9525"/>
                <a:ext cx="183347" cy="3996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5400000">
              <a:off x="-44797" y="1139179"/>
              <a:ext cx="1753047" cy="1663453"/>
              <a:chOff x="0" y="0"/>
              <a:chExt cx="411188" cy="39017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11188" cy="390173"/>
              </a:xfrm>
              <a:custGeom>
                <a:avLst/>
                <a:gdLst/>
                <a:ahLst/>
                <a:cxnLst/>
                <a:rect l="l" t="t" r="r" b="b"/>
                <a:pathLst>
                  <a:path w="411188" h="390173">
                    <a:moveTo>
                      <a:pt x="0" y="0"/>
                    </a:moveTo>
                    <a:lnTo>
                      <a:pt x="207988" y="0"/>
                    </a:lnTo>
                    <a:lnTo>
                      <a:pt x="411188" y="195086"/>
                    </a:lnTo>
                    <a:lnTo>
                      <a:pt x="207988" y="390173"/>
                    </a:lnTo>
                    <a:lnTo>
                      <a:pt x="0" y="390173"/>
                    </a:lnTo>
                    <a:lnTo>
                      <a:pt x="203200" y="1950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3C2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77800" y="-9525"/>
                <a:ext cx="157188" cy="3996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sp>
        <p:nvSpPr>
          <p:cNvPr id="33" name="AutoShape 33"/>
          <p:cNvSpPr/>
          <p:nvPr/>
        </p:nvSpPr>
        <p:spPr>
          <a:xfrm flipH="1" flipV="1">
            <a:off x="1796943" y="3890950"/>
            <a:ext cx="767660" cy="81396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4" name="Group 34"/>
          <p:cNvGrpSpPr/>
          <p:nvPr/>
        </p:nvGrpSpPr>
        <p:grpSpPr>
          <a:xfrm rot="5400000">
            <a:off x="14375145" y="4013493"/>
            <a:ext cx="1314786" cy="1247590"/>
            <a:chOff x="0" y="0"/>
            <a:chExt cx="411188" cy="39017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11188" cy="390173"/>
            </a:xfrm>
            <a:custGeom>
              <a:avLst/>
              <a:gdLst/>
              <a:ahLst/>
              <a:cxnLst/>
              <a:rect l="l" t="t" r="r" b="b"/>
              <a:pathLst>
                <a:path w="411188" h="390173">
                  <a:moveTo>
                    <a:pt x="0" y="0"/>
                  </a:moveTo>
                  <a:lnTo>
                    <a:pt x="207988" y="0"/>
                  </a:lnTo>
                  <a:lnTo>
                    <a:pt x="411188" y="195086"/>
                  </a:lnTo>
                  <a:lnTo>
                    <a:pt x="207988" y="390173"/>
                  </a:lnTo>
                  <a:lnTo>
                    <a:pt x="0" y="390173"/>
                  </a:lnTo>
                  <a:lnTo>
                    <a:pt x="203200" y="195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77800" y="-19050"/>
              <a:ext cx="157188" cy="40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-10800000">
            <a:off x="14408743" y="3979895"/>
            <a:ext cx="1247590" cy="659311"/>
            <a:chOff x="0" y="0"/>
            <a:chExt cx="435468" cy="2301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35468" cy="230131"/>
            </a:xfrm>
            <a:custGeom>
              <a:avLst/>
              <a:gdLst/>
              <a:ahLst/>
              <a:cxnLst/>
              <a:rect l="l" t="t" r="r" b="b"/>
              <a:pathLst>
                <a:path w="435468" h="230131">
                  <a:moveTo>
                    <a:pt x="0" y="0"/>
                  </a:moveTo>
                  <a:lnTo>
                    <a:pt x="435468" y="0"/>
                  </a:lnTo>
                  <a:lnTo>
                    <a:pt x="435468" y="230131"/>
                  </a:lnTo>
                  <a:lnTo>
                    <a:pt x="0" y="230131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435468" cy="30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542142" y="3977142"/>
            <a:ext cx="5764838" cy="662064"/>
            <a:chOff x="0" y="-961"/>
            <a:chExt cx="2012203" cy="2310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12203" cy="230131"/>
            </a:xfrm>
            <a:custGeom>
              <a:avLst/>
              <a:gdLst/>
              <a:ahLst/>
              <a:cxnLst/>
              <a:rect l="l" t="t" r="r" b="b"/>
              <a:pathLst>
                <a:path w="2012203" h="230131">
                  <a:moveTo>
                    <a:pt x="0" y="0"/>
                  </a:moveTo>
                  <a:lnTo>
                    <a:pt x="2012203" y="0"/>
                  </a:lnTo>
                  <a:lnTo>
                    <a:pt x="2012203" y="230131"/>
                  </a:lnTo>
                  <a:lnTo>
                    <a:pt x="0" y="230131"/>
                  </a:lnTo>
                  <a:close/>
                </a:path>
              </a:pathLst>
            </a:custGeom>
            <a:solidFill>
              <a:srgbClr val="D1627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961"/>
              <a:ext cx="2012202" cy="231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PRATICA REITERADA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548084" y="4722850"/>
            <a:ext cx="5758893" cy="651418"/>
            <a:chOff x="0" y="0"/>
            <a:chExt cx="2010128" cy="22737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10128" cy="227376"/>
            </a:xfrm>
            <a:custGeom>
              <a:avLst/>
              <a:gdLst/>
              <a:ahLst/>
              <a:cxnLst/>
              <a:rect l="l" t="t" r="r" b="b"/>
              <a:pathLst>
                <a:path w="2010128" h="227376">
                  <a:moveTo>
                    <a:pt x="0" y="0"/>
                  </a:moveTo>
                  <a:lnTo>
                    <a:pt x="2010128" y="0"/>
                  </a:lnTo>
                  <a:lnTo>
                    <a:pt x="2010128" y="227376"/>
                  </a:lnTo>
                  <a:lnTo>
                    <a:pt x="0" y="227376"/>
                  </a:lnTo>
                  <a:close/>
                </a:path>
              </a:pathLst>
            </a:custGeom>
            <a:solidFill>
              <a:srgbClr val="D1627A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11463"/>
              <a:ext cx="2010128" cy="215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SEM PUNIÇÃO AO INADIMPLENTE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48084" y="5459993"/>
            <a:ext cx="5758893" cy="657393"/>
            <a:chOff x="0" y="0"/>
            <a:chExt cx="2010128" cy="22946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010128" cy="229461"/>
            </a:xfrm>
            <a:custGeom>
              <a:avLst/>
              <a:gdLst/>
              <a:ahLst/>
              <a:cxnLst/>
              <a:rect l="l" t="t" r="r" b="b"/>
              <a:pathLst>
                <a:path w="2010128" h="229461">
                  <a:moveTo>
                    <a:pt x="0" y="0"/>
                  </a:moveTo>
                  <a:lnTo>
                    <a:pt x="2010128" y="0"/>
                  </a:lnTo>
                  <a:lnTo>
                    <a:pt x="2010128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D1627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4174"/>
              <a:ext cx="2010128" cy="225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r>
                <a:rPr lang="en-US" sz="25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REGRA FISCAL BENÉFICA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548084" y="6196359"/>
            <a:ext cx="6409488" cy="662063"/>
            <a:chOff x="0" y="-1630"/>
            <a:chExt cx="2237217" cy="23109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237217" cy="229461"/>
            </a:xfrm>
            <a:custGeom>
              <a:avLst/>
              <a:gdLst/>
              <a:ahLst/>
              <a:cxnLst/>
              <a:rect l="l" t="t" r="r" b="b"/>
              <a:pathLst>
                <a:path w="2237217" h="229461">
                  <a:moveTo>
                    <a:pt x="0" y="0"/>
                  </a:moveTo>
                  <a:lnTo>
                    <a:pt x="2237217" y="0"/>
                  </a:lnTo>
                  <a:lnTo>
                    <a:pt x="2237217" y="229461"/>
                  </a:lnTo>
                  <a:lnTo>
                    <a:pt x="0" y="229461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630"/>
              <a:ext cx="2237217" cy="231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        QUEDA NA ARRECADAÇÃO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14333324" y="5532118"/>
            <a:ext cx="1398429" cy="1247590"/>
            <a:chOff x="0" y="0"/>
            <a:chExt cx="437347" cy="39017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37347" cy="390173"/>
            </a:xfrm>
            <a:custGeom>
              <a:avLst/>
              <a:gdLst/>
              <a:ahLst/>
              <a:cxnLst/>
              <a:rect l="l" t="t" r="r" b="b"/>
              <a:pathLst>
                <a:path w="437347" h="390173">
                  <a:moveTo>
                    <a:pt x="0" y="0"/>
                  </a:moveTo>
                  <a:lnTo>
                    <a:pt x="234147" y="0"/>
                  </a:lnTo>
                  <a:lnTo>
                    <a:pt x="437347" y="195086"/>
                  </a:lnTo>
                  <a:lnTo>
                    <a:pt x="234147" y="390173"/>
                  </a:lnTo>
                  <a:lnTo>
                    <a:pt x="0" y="390173"/>
                  </a:lnTo>
                  <a:lnTo>
                    <a:pt x="203200" y="195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800" y="-19050"/>
              <a:ext cx="183347" cy="40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14376792" y="4754801"/>
            <a:ext cx="1311492" cy="1247590"/>
            <a:chOff x="0" y="0"/>
            <a:chExt cx="410158" cy="39017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10158" cy="390173"/>
            </a:xfrm>
            <a:custGeom>
              <a:avLst/>
              <a:gdLst/>
              <a:ahLst/>
              <a:cxnLst/>
              <a:rect l="l" t="t" r="r" b="b"/>
              <a:pathLst>
                <a:path w="410158" h="390173">
                  <a:moveTo>
                    <a:pt x="0" y="0"/>
                  </a:moveTo>
                  <a:lnTo>
                    <a:pt x="206958" y="0"/>
                  </a:lnTo>
                  <a:lnTo>
                    <a:pt x="410158" y="195086"/>
                  </a:lnTo>
                  <a:lnTo>
                    <a:pt x="206958" y="390173"/>
                  </a:lnTo>
                  <a:lnTo>
                    <a:pt x="0" y="390173"/>
                  </a:lnTo>
                  <a:lnTo>
                    <a:pt x="203200" y="195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082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77800" y="-19050"/>
              <a:ext cx="156158" cy="409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8" name="AutoShape 58"/>
          <p:cNvSpPr/>
          <p:nvPr/>
        </p:nvSpPr>
        <p:spPr>
          <a:xfrm>
            <a:off x="14312919" y="6132025"/>
            <a:ext cx="767660" cy="81396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Box 59"/>
          <p:cNvSpPr txBox="1"/>
          <p:nvPr/>
        </p:nvSpPr>
        <p:spPr>
          <a:xfrm>
            <a:off x="10555493" y="9010650"/>
            <a:ext cx="524569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000" spc="112" dirty="0">
                <a:solidFill>
                  <a:srgbClr val="4F4F59"/>
                </a:solidFill>
                <a:latin typeface="Calibri (MS)"/>
                <a:ea typeface="Calibri (MS)"/>
                <a:cs typeface="Calibri (MS)"/>
                <a:sym typeface="Calibri (MS)"/>
              </a:rPr>
              <a:t>Alm, McKee e Beck (1990), PGFN, RFB, TCU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220946" y="2187978"/>
            <a:ext cx="9752680" cy="775797"/>
            <a:chOff x="0" y="0"/>
            <a:chExt cx="3404151" cy="27079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404150" cy="270790"/>
            </a:xfrm>
            <a:custGeom>
              <a:avLst/>
              <a:gdLst/>
              <a:ahLst/>
              <a:cxnLst/>
              <a:rect l="l" t="t" r="r" b="b"/>
              <a:pathLst>
                <a:path w="3404150" h="270790">
                  <a:moveTo>
                    <a:pt x="0" y="0"/>
                  </a:moveTo>
                  <a:lnTo>
                    <a:pt x="3404150" y="0"/>
                  </a:lnTo>
                  <a:lnTo>
                    <a:pt x="3404150" y="270790"/>
                  </a:lnTo>
                  <a:lnTo>
                    <a:pt x="0" y="2707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4276"/>
              <a:ext cx="3404151" cy="266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49"/>
                </a:lnSpc>
              </a:pPr>
              <a:r>
                <a:rPr lang="en-US" sz="3499" b="1" spc="101" dirty="0">
                  <a:solidFill>
                    <a:srgbClr val="FEFEF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PROGRAMAS DE RECUPERAÇÃO FISCAL - REFIS</a:t>
              </a:r>
            </a:p>
          </p:txBody>
        </p:sp>
      </p:grpSp>
      <p:sp>
        <p:nvSpPr>
          <p:cNvPr id="66" name="Freeform 3">
            <a:extLst>
              <a:ext uri="{FF2B5EF4-FFF2-40B4-BE49-F238E27FC236}">
                <a16:creationId xmlns:a16="http://schemas.microsoft.com/office/drawing/2014/main" id="{8DC20DA7-E3C9-A793-7AFC-8A1FAD2D7757}"/>
              </a:ext>
            </a:extLst>
          </p:cNvPr>
          <p:cNvSpPr/>
          <p:nvPr/>
        </p:nvSpPr>
        <p:spPr>
          <a:xfrm>
            <a:off x="1028700" y="1759222"/>
            <a:ext cx="15021206" cy="428756"/>
          </a:xfrm>
          <a:custGeom>
            <a:avLst/>
            <a:gdLst/>
            <a:ahLst/>
            <a:cxnLst/>
            <a:rect l="l" t="t" r="r" b="b"/>
            <a:pathLst>
              <a:path w="15021206" h="428756">
                <a:moveTo>
                  <a:pt x="0" y="0"/>
                </a:moveTo>
                <a:lnTo>
                  <a:pt x="15021206" y="0"/>
                </a:lnTo>
                <a:lnTo>
                  <a:pt x="15021206" y="428756"/>
                </a:lnTo>
                <a:lnTo>
                  <a:pt x="0" y="42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0" t="-1904848" r="-15646" b="-484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E4D43D0E-63BE-F745-1161-5B4883E236DF}"/>
              </a:ext>
            </a:extLst>
          </p:cNvPr>
          <p:cNvSpPr txBox="1"/>
          <p:nvPr/>
        </p:nvSpPr>
        <p:spPr>
          <a:xfrm>
            <a:off x="1220946" y="1005288"/>
            <a:ext cx="14435387" cy="1074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560"/>
              </a:lnSpc>
            </a:pPr>
            <a:r>
              <a:rPr lang="en-US" sz="7000" b="1" dirty="0">
                <a:solidFill>
                  <a:srgbClr val="59595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COBRANÇA ADMINISTRATIVA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1414</Words>
  <Application>Microsoft Office PowerPoint</Application>
  <PresentationFormat>Personalizar</PresentationFormat>
  <Paragraphs>323</Paragraphs>
  <Slides>32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Calibri (MS)</vt:lpstr>
      <vt:lpstr>Calibri</vt:lpstr>
      <vt:lpstr>Aptos</vt:lpstr>
      <vt:lpstr>Calibri (MS) Bold</vt:lpstr>
      <vt:lpstr>Public Sans Bold</vt:lpstr>
      <vt:lpstr>Canva Sans</vt:lpstr>
      <vt:lpstr>Mont Bold</vt:lpstr>
      <vt:lpstr>Arial</vt:lpstr>
      <vt:lpstr>Montserrat Classic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DIÁLOGO COM OS NOVOS GESTORES - 2025.pptx</dc:title>
  <dc:creator>JADSON LEANDRO PRA</dc:creator>
  <cp:lastModifiedBy>JADSON LEANDRO PRA</cp:lastModifiedBy>
  <cp:revision>4</cp:revision>
  <dcterms:created xsi:type="dcterms:W3CDTF">2006-08-16T00:00:00Z</dcterms:created>
  <dcterms:modified xsi:type="dcterms:W3CDTF">2025-02-20T16:38:48Z</dcterms:modified>
  <dc:identifier>DAGeU8givKs</dc:identifier>
</cp:coreProperties>
</file>